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handoutMasterIdLst>
    <p:handoutMasterId r:id="rId19"/>
  </p:handoutMasterIdLst>
  <p:sldIdLst>
    <p:sldId id="285" r:id="rId2"/>
    <p:sldId id="265" r:id="rId3"/>
    <p:sldId id="276" r:id="rId4"/>
    <p:sldId id="291" r:id="rId5"/>
    <p:sldId id="274" r:id="rId6"/>
    <p:sldId id="278" r:id="rId7"/>
    <p:sldId id="286" r:id="rId8"/>
    <p:sldId id="287" r:id="rId9"/>
    <p:sldId id="279" r:id="rId10"/>
    <p:sldId id="280" r:id="rId11"/>
    <p:sldId id="281" r:id="rId12"/>
    <p:sldId id="282" r:id="rId13"/>
    <p:sldId id="283" r:id="rId14"/>
    <p:sldId id="289" r:id="rId15"/>
    <p:sldId id="290" r:id="rId16"/>
    <p:sldId id="288" r:id="rId17"/>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85"/>
          </p14:sldIdLst>
        </p14:section>
        <p14:section name="document History." id="{FF903505-45CE-4FDE-900C-B7F30543DFE6}">
          <p14:sldIdLst>
            <p14:sldId id="265"/>
            <p14:sldId id="276"/>
            <p14:sldId id="291"/>
            <p14:sldId id="274"/>
            <p14:sldId id="278"/>
            <p14:sldId id="286"/>
            <p14:sldId id="287"/>
            <p14:sldId id="279"/>
            <p14:sldId id="280"/>
            <p14:sldId id="281"/>
            <p14:sldId id="282"/>
            <p14:sldId id="283"/>
            <p14:sldId id="289"/>
            <p14:sldId id="290"/>
            <p14:sldId id="28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2384" autoAdjust="0"/>
  </p:normalViewPr>
  <p:slideViewPr>
    <p:cSldViewPr>
      <p:cViewPr varScale="1">
        <p:scale>
          <a:sx n="114" d="100"/>
          <a:sy n="114" d="100"/>
        </p:scale>
        <p:origin x="636"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I JUNHO" userId="2ed797a4709b55ca" providerId="LiveId" clId="{5B9CC2E5-527B-4B3B-BD11-698718A29A94}"/>
    <pc:docChg chg="undo redo custSel addSld delSld modSld sldOrd modMainMaster modSection">
      <pc:chgData name="CHOI JUNHO" userId="2ed797a4709b55ca" providerId="LiveId" clId="{5B9CC2E5-527B-4B3B-BD11-698718A29A94}" dt="2019-10-28T03:27:06.874" v="5463" actId="20577"/>
      <pc:docMkLst>
        <pc:docMk/>
      </pc:docMkLst>
      <pc:sldChg chg="modSp">
        <pc:chgData name="CHOI JUNHO" userId="2ed797a4709b55ca" providerId="LiveId" clId="{5B9CC2E5-527B-4B3B-BD11-698718A29A94}" dt="2019-10-28T02:41:35.944" v="5311" actId="20577"/>
        <pc:sldMkLst>
          <pc:docMk/>
          <pc:sldMk cId="2612761801" sldId="256"/>
        </pc:sldMkLst>
        <pc:spChg chg="mod">
          <ac:chgData name="CHOI JUNHO" userId="2ed797a4709b55ca" providerId="LiveId" clId="{5B9CC2E5-527B-4B3B-BD11-698718A29A94}" dt="2019-10-25T05:28:49.426" v="41" actId="20577"/>
          <ac:spMkLst>
            <pc:docMk/>
            <pc:sldMk cId="2612761801" sldId="256"/>
            <ac:spMk id="2" creationId="{00000000-0000-0000-0000-000000000000}"/>
          </ac:spMkLst>
        </pc:spChg>
        <pc:spChg chg="mod">
          <ac:chgData name="CHOI JUNHO" userId="2ed797a4709b55ca" providerId="LiveId" clId="{5B9CC2E5-527B-4B3B-BD11-698718A29A94}" dt="2019-10-28T02:41:32.910" v="5309" actId="20577"/>
          <ac:spMkLst>
            <pc:docMk/>
            <pc:sldMk cId="2612761801" sldId="256"/>
            <ac:spMk id="3" creationId="{00000000-0000-0000-0000-000000000000}"/>
          </ac:spMkLst>
        </pc:spChg>
        <pc:spChg chg="mod">
          <ac:chgData name="CHOI JUNHO" userId="2ed797a4709b55ca" providerId="LiveId" clId="{5B9CC2E5-527B-4B3B-BD11-698718A29A94}" dt="2019-10-28T02:41:35.944" v="5311" actId="20577"/>
          <ac:spMkLst>
            <pc:docMk/>
            <pc:sldMk cId="2612761801" sldId="256"/>
            <ac:spMk id="4" creationId="{00000000-0000-0000-0000-000000000000}"/>
          </ac:spMkLst>
        </pc:spChg>
      </pc:sldChg>
      <pc:sldChg chg="modSp">
        <pc:chgData name="CHOI JUNHO" userId="2ed797a4709b55ca" providerId="LiveId" clId="{5B9CC2E5-527B-4B3B-BD11-698718A29A94}" dt="2019-10-28T02:09:29.962" v="4609" actId="20577"/>
        <pc:sldMkLst>
          <pc:docMk/>
          <pc:sldMk cId="1580783546" sldId="265"/>
        </pc:sldMkLst>
        <pc:graphicFrameChg chg="mod modGraphic">
          <ac:chgData name="CHOI JUNHO" userId="2ed797a4709b55ca" providerId="LiveId" clId="{5B9CC2E5-527B-4B3B-BD11-698718A29A94}" dt="2019-10-28T02:09:29.962" v="4609" actId="20577"/>
          <ac:graphicFrameMkLst>
            <pc:docMk/>
            <pc:sldMk cId="1580783546" sldId="265"/>
            <ac:graphicFrameMk id="3" creationId="{00000000-0000-0000-0000-000000000000}"/>
          </ac:graphicFrameMkLst>
        </pc:graphicFrameChg>
      </pc:sldChg>
      <pc:sldChg chg="del">
        <pc:chgData name="CHOI JUNHO" userId="2ed797a4709b55ca" providerId="LiveId" clId="{5B9CC2E5-527B-4B3B-BD11-698718A29A94}" dt="2019-10-25T05:34:48.790" v="78" actId="47"/>
        <pc:sldMkLst>
          <pc:docMk/>
          <pc:sldMk cId="2062586716" sldId="266"/>
        </pc:sldMkLst>
      </pc:sldChg>
      <pc:sldChg chg="del">
        <pc:chgData name="CHOI JUNHO" userId="2ed797a4709b55ca" providerId="LiveId" clId="{5B9CC2E5-527B-4B3B-BD11-698718A29A94}" dt="2019-10-25T05:40:58.848" v="207" actId="47"/>
        <pc:sldMkLst>
          <pc:docMk/>
          <pc:sldMk cId="3410021434" sldId="268"/>
        </pc:sldMkLst>
      </pc:sldChg>
      <pc:sldChg chg="addSp delSp modSp">
        <pc:chgData name="CHOI JUNHO" userId="2ed797a4709b55ca" providerId="LiveId" clId="{5B9CC2E5-527B-4B3B-BD11-698718A29A94}" dt="2019-10-28T03:20:10.775" v="5391" actId="20577"/>
        <pc:sldMkLst>
          <pc:docMk/>
          <pc:sldMk cId="3701024981" sldId="269"/>
        </pc:sldMkLst>
        <pc:spChg chg="add mod">
          <ac:chgData name="CHOI JUNHO" userId="2ed797a4709b55ca" providerId="LiveId" clId="{5B9CC2E5-527B-4B3B-BD11-698718A29A94}" dt="2019-10-28T02:41:00.705" v="5307" actId="20577"/>
          <ac:spMkLst>
            <pc:docMk/>
            <pc:sldMk cId="3701024981" sldId="269"/>
            <ac:spMk id="2" creationId="{36AF629D-FB61-4D28-BFE2-97D677950051}"/>
          </ac:spMkLst>
        </pc:spChg>
        <pc:spChg chg="del">
          <ac:chgData name="CHOI JUNHO" userId="2ed797a4709b55ca" providerId="LiveId" clId="{5B9CC2E5-527B-4B3B-BD11-698718A29A94}" dt="2019-10-25T05:35:07.663" v="79"/>
          <ac:spMkLst>
            <pc:docMk/>
            <pc:sldMk cId="3701024981" sldId="269"/>
            <ac:spMk id="3" creationId="{65F7457F-4620-4562-AF63-E7375A57B072}"/>
          </ac:spMkLst>
        </pc:spChg>
        <pc:spChg chg="del">
          <ac:chgData name="CHOI JUNHO" userId="2ed797a4709b55ca" providerId="LiveId" clId="{5B9CC2E5-527B-4B3B-BD11-698718A29A94}" dt="2019-10-25T05:35:07.663" v="79"/>
          <ac:spMkLst>
            <pc:docMk/>
            <pc:sldMk cId="3701024981" sldId="269"/>
            <ac:spMk id="4" creationId="{507C99A5-3590-44FD-BEAC-43B85A23CB0E}"/>
          </ac:spMkLst>
        </pc:spChg>
        <pc:spChg chg="add del">
          <ac:chgData name="CHOI JUNHO" userId="2ed797a4709b55ca" providerId="LiveId" clId="{5B9CC2E5-527B-4B3B-BD11-698718A29A94}" dt="2019-10-25T05:39:43.091" v="160"/>
          <ac:spMkLst>
            <pc:docMk/>
            <pc:sldMk cId="3701024981" sldId="269"/>
            <ac:spMk id="5" creationId="{5145081E-4771-48D7-B843-7C0EDD8FC0E6}"/>
          </ac:spMkLst>
        </pc:spChg>
        <pc:spChg chg="add del">
          <ac:chgData name="CHOI JUNHO" userId="2ed797a4709b55ca" providerId="LiveId" clId="{5B9CC2E5-527B-4B3B-BD11-698718A29A94}" dt="2019-10-25T05:39:43.091" v="160"/>
          <ac:spMkLst>
            <pc:docMk/>
            <pc:sldMk cId="3701024981" sldId="269"/>
            <ac:spMk id="6" creationId="{89FE9FFD-2AB7-417C-987B-49BB3F312345}"/>
          </ac:spMkLst>
        </pc:spChg>
        <pc:spChg chg="add del">
          <ac:chgData name="CHOI JUNHO" userId="2ed797a4709b55ca" providerId="LiveId" clId="{5B9CC2E5-527B-4B3B-BD11-698718A29A94}" dt="2019-10-25T05:39:43.091" v="160"/>
          <ac:spMkLst>
            <pc:docMk/>
            <pc:sldMk cId="3701024981" sldId="269"/>
            <ac:spMk id="8" creationId="{556D1A3A-A361-43DA-BD2A-904CD5D7E973}"/>
          </ac:spMkLst>
        </pc:spChg>
        <pc:spChg chg="add del">
          <ac:chgData name="CHOI JUNHO" userId="2ed797a4709b55ca" providerId="LiveId" clId="{5B9CC2E5-527B-4B3B-BD11-698718A29A94}" dt="2019-10-25T05:39:43.091" v="160"/>
          <ac:spMkLst>
            <pc:docMk/>
            <pc:sldMk cId="3701024981" sldId="269"/>
            <ac:spMk id="9" creationId="{0A8EE39D-C58C-45D8-A6C8-5056CF02B240}"/>
          </ac:spMkLst>
        </pc:spChg>
        <pc:spChg chg="add del">
          <ac:chgData name="CHOI JUNHO" userId="2ed797a4709b55ca" providerId="LiveId" clId="{5B9CC2E5-527B-4B3B-BD11-698718A29A94}" dt="2019-10-25T05:39:43.091" v="160"/>
          <ac:spMkLst>
            <pc:docMk/>
            <pc:sldMk cId="3701024981" sldId="269"/>
            <ac:spMk id="12" creationId="{C6F82A83-96E3-4214-B91A-3F3A4A805C1C}"/>
          </ac:spMkLst>
        </pc:spChg>
        <pc:spChg chg="add del">
          <ac:chgData name="CHOI JUNHO" userId="2ed797a4709b55ca" providerId="LiveId" clId="{5B9CC2E5-527B-4B3B-BD11-698718A29A94}" dt="2019-10-25T05:39:43.091" v="160"/>
          <ac:spMkLst>
            <pc:docMk/>
            <pc:sldMk cId="3701024981" sldId="269"/>
            <ac:spMk id="13" creationId="{73501E48-BF00-4815-BF8D-4081062FF5BB}"/>
          </ac:spMkLst>
        </pc:spChg>
        <pc:spChg chg="add del">
          <ac:chgData name="CHOI JUNHO" userId="2ed797a4709b55ca" providerId="LiveId" clId="{5B9CC2E5-527B-4B3B-BD11-698718A29A94}" dt="2019-10-25T05:39:43.091" v="160"/>
          <ac:spMkLst>
            <pc:docMk/>
            <pc:sldMk cId="3701024981" sldId="269"/>
            <ac:spMk id="15" creationId="{3DD71670-A97D-4014-8C05-C719A2B442F2}"/>
          </ac:spMkLst>
        </pc:spChg>
        <pc:spChg chg="add del">
          <ac:chgData name="CHOI JUNHO" userId="2ed797a4709b55ca" providerId="LiveId" clId="{5B9CC2E5-527B-4B3B-BD11-698718A29A94}" dt="2019-10-25T05:39:43.091" v="160"/>
          <ac:spMkLst>
            <pc:docMk/>
            <pc:sldMk cId="3701024981" sldId="269"/>
            <ac:spMk id="19" creationId="{052DA4C1-5125-41CB-BF5C-159ED1401FF2}"/>
          </ac:spMkLst>
        </pc:spChg>
        <pc:spChg chg="add del">
          <ac:chgData name="CHOI JUNHO" userId="2ed797a4709b55ca" providerId="LiveId" clId="{5B9CC2E5-527B-4B3B-BD11-698718A29A94}" dt="2019-10-25T05:39:43.091" v="160"/>
          <ac:spMkLst>
            <pc:docMk/>
            <pc:sldMk cId="3701024981" sldId="269"/>
            <ac:spMk id="20" creationId="{FEBE2C58-40AC-49DC-BF3E-5C30B79FD8BE}"/>
          </ac:spMkLst>
        </pc:spChg>
        <pc:spChg chg="add del">
          <ac:chgData name="CHOI JUNHO" userId="2ed797a4709b55ca" providerId="LiveId" clId="{5B9CC2E5-527B-4B3B-BD11-698718A29A94}" dt="2019-10-25T05:39:43.091" v="160"/>
          <ac:spMkLst>
            <pc:docMk/>
            <pc:sldMk cId="3701024981" sldId="269"/>
            <ac:spMk id="23" creationId="{768898F2-EDF3-44B0-B878-8E021752DFE2}"/>
          </ac:spMkLst>
        </pc:spChg>
        <pc:spChg chg="add del">
          <ac:chgData name="CHOI JUNHO" userId="2ed797a4709b55ca" providerId="LiveId" clId="{5B9CC2E5-527B-4B3B-BD11-698718A29A94}" dt="2019-10-25T05:39:43.091" v="160"/>
          <ac:spMkLst>
            <pc:docMk/>
            <pc:sldMk cId="3701024981" sldId="269"/>
            <ac:spMk id="24" creationId="{943810F6-496E-4C2F-B4F5-0ADDD08235FF}"/>
          </ac:spMkLst>
        </pc:spChg>
        <pc:spChg chg="add del">
          <ac:chgData name="CHOI JUNHO" userId="2ed797a4709b55ca" providerId="LiveId" clId="{5B9CC2E5-527B-4B3B-BD11-698718A29A94}" dt="2019-10-25T05:39:43.091" v="160"/>
          <ac:spMkLst>
            <pc:docMk/>
            <pc:sldMk cId="3701024981" sldId="269"/>
            <ac:spMk id="30" creationId="{5F50FBDD-3D79-4D4B-ADB7-1FDC8177D977}"/>
          </ac:spMkLst>
        </pc:spChg>
        <pc:spChg chg="add del">
          <ac:chgData name="CHOI JUNHO" userId="2ed797a4709b55ca" providerId="LiveId" clId="{5B9CC2E5-527B-4B3B-BD11-698718A29A94}" dt="2019-10-25T05:39:43.091" v="160"/>
          <ac:spMkLst>
            <pc:docMk/>
            <pc:sldMk cId="3701024981" sldId="269"/>
            <ac:spMk id="31" creationId="{FAB757FE-89CE-4D56-923F-248C75D4BD54}"/>
          </ac:spMkLst>
        </pc:spChg>
        <pc:spChg chg="add del">
          <ac:chgData name="CHOI JUNHO" userId="2ed797a4709b55ca" providerId="LiveId" clId="{5B9CC2E5-527B-4B3B-BD11-698718A29A94}" dt="2019-10-25T05:39:43.091" v="160"/>
          <ac:spMkLst>
            <pc:docMk/>
            <pc:sldMk cId="3701024981" sldId="269"/>
            <ac:spMk id="32" creationId="{9B045D37-0F5A-47F1-8BF1-91FAB99C0447}"/>
          </ac:spMkLst>
        </pc:spChg>
        <pc:spChg chg="add del">
          <ac:chgData name="CHOI JUNHO" userId="2ed797a4709b55ca" providerId="LiveId" clId="{5B9CC2E5-527B-4B3B-BD11-698718A29A94}" dt="2019-10-25T05:39:43.091" v="160"/>
          <ac:spMkLst>
            <pc:docMk/>
            <pc:sldMk cId="3701024981" sldId="269"/>
            <ac:spMk id="34" creationId="{87A1A5FE-67F0-46E8-A065-172D9F56A1FF}"/>
          </ac:spMkLst>
        </pc:spChg>
        <pc:spChg chg="add">
          <ac:chgData name="CHOI JUNHO" userId="2ed797a4709b55ca" providerId="LiveId" clId="{5B9CC2E5-527B-4B3B-BD11-698718A29A94}" dt="2019-10-25T08:56:55.239" v="4213"/>
          <ac:spMkLst>
            <pc:docMk/>
            <pc:sldMk cId="3701024981" sldId="269"/>
            <ac:spMk id="34" creationId="{8E3E7AC2-EFF1-47B2-A033-BACD7C867FD6}"/>
          </ac:spMkLst>
        </pc:spChg>
        <pc:spChg chg="add mod">
          <ac:chgData name="CHOI JUNHO" userId="2ed797a4709b55ca" providerId="LiveId" clId="{5B9CC2E5-527B-4B3B-BD11-698718A29A94}" dt="2019-10-28T03:20:10.775" v="5391" actId="20577"/>
          <ac:spMkLst>
            <pc:docMk/>
            <pc:sldMk cId="3701024981" sldId="269"/>
            <ac:spMk id="35" creationId="{2CD1198F-4366-40B8-AB19-C1ABC4195F48}"/>
          </ac:spMkLst>
        </pc:spChg>
        <pc:spChg chg="add del">
          <ac:chgData name="CHOI JUNHO" userId="2ed797a4709b55ca" providerId="LiveId" clId="{5B9CC2E5-527B-4B3B-BD11-698718A29A94}" dt="2019-10-25T05:39:43.091" v="160"/>
          <ac:spMkLst>
            <pc:docMk/>
            <pc:sldMk cId="3701024981" sldId="269"/>
            <ac:spMk id="35" creationId="{85D5FA16-DCBD-4AD3-90A6-B9FA6382B3BE}"/>
          </ac:spMkLst>
        </pc:spChg>
        <pc:spChg chg="add del">
          <ac:chgData name="CHOI JUNHO" userId="2ed797a4709b55ca" providerId="LiveId" clId="{5B9CC2E5-527B-4B3B-BD11-698718A29A94}" dt="2019-10-25T05:39:43.091" v="160"/>
          <ac:spMkLst>
            <pc:docMk/>
            <pc:sldMk cId="3701024981" sldId="269"/>
            <ac:spMk id="37" creationId="{95816AFA-82A5-4726-807C-DF581B9B5593}"/>
          </ac:spMkLst>
        </pc:spChg>
        <pc:spChg chg="add del">
          <ac:chgData name="CHOI JUNHO" userId="2ed797a4709b55ca" providerId="LiveId" clId="{5B9CC2E5-527B-4B3B-BD11-698718A29A94}" dt="2019-10-25T05:39:43.091" v="160"/>
          <ac:spMkLst>
            <pc:docMk/>
            <pc:sldMk cId="3701024981" sldId="269"/>
            <ac:spMk id="38" creationId="{C6BC8A41-D249-41C7-A777-73679397A0A2}"/>
          </ac:spMkLst>
        </pc:spChg>
        <pc:spChg chg="add del">
          <ac:chgData name="CHOI JUNHO" userId="2ed797a4709b55ca" providerId="LiveId" clId="{5B9CC2E5-527B-4B3B-BD11-698718A29A94}" dt="2019-10-25T05:39:43.091" v="160"/>
          <ac:spMkLst>
            <pc:docMk/>
            <pc:sldMk cId="3701024981" sldId="269"/>
            <ac:spMk id="39" creationId="{35CB7623-E596-48E4-B5E0-C84E8D69990A}"/>
          </ac:spMkLst>
        </pc:spChg>
        <pc:spChg chg="add del">
          <ac:chgData name="CHOI JUNHO" userId="2ed797a4709b55ca" providerId="LiveId" clId="{5B9CC2E5-527B-4B3B-BD11-698718A29A94}" dt="2019-10-25T05:39:43.091" v="160"/>
          <ac:spMkLst>
            <pc:docMk/>
            <pc:sldMk cId="3701024981" sldId="269"/>
            <ac:spMk id="43" creationId="{3E3A7616-4605-4EDF-9B1C-3F03BB6046BA}"/>
          </ac:spMkLst>
        </pc:spChg>
        <pc:spChg chg="add del">
          <ac:chgData name="CHOI JUNHO" userId="2ed797a4709b55ca" providerId="LiveId" clId="{5B9CC2E5-527B-4B3B-BD11-698718A29A94}" dt="2019-10-25T05:39:43.091" v="160"/>
          <ac:spMkLst>
            <pc:docMk/>
            <pc:sldMk cId="3701024981" sldId="269"/>
            <ac:spMk id="44" creationId="{13971DD7-95A2-4285-9E39-94DA8127DA35}"/>
          </ac:spMkLst>
        </pc:spChg>
        <pc:spChg chg="add del">
          <ac:chgData name="CHOI JUNHO" userId="2ed797a4709b55ca" providerId="LiveId" clId="{5B9CC2E5-527B-4B3B-BD11-698718A29A94}" dt="2019-10-25T05:39:43.091" v="160"/>
          <ac:spMkLst>
            <pc:docMk/>
            <pc:sldMk cId="3701024981" sldId="269"/>
            <ac:spMk id="46" creationId="{6FE4B808-122B-4F12-99B4-A65A8401356F}"/>
          </ac:spMkLst>
        </pc:spChg>
        <pc:spChg chg="add del">
          <ac:chgData name="CHOI JUNHO" userId="2ed797a4709b55ca" providerId="LiveId" clId="{5B9CC2E5-527B-4B3B-BD11-698718A29A94}" dt="2019-10-25T05:39:43.091" v="160"/>
          <ac:spMkLst>
            <pc:docMk/>
            <pc:sldMk cId="3701024981" sldId="269"/>
            <ac:spMk id="47" creationId="{3BAD12AD-DBAB-4D68-9D78-8BC03F19DFC8}"/>
          </ac:spMkLst>
        </pc:spChg>
        <pc:spChg chg="add del">
          <ac:chgData name="CHOI JUNHO" userId="2ed797a4709b55ca" providerId="LiveId" clId="{5B9CC2E5-527B-4B3B-BD11-698718A29A94}" dt="2019-10-25T05:39:43.091" v="160"/>
          <ac:spMkLst>
            <pc:docMk/>
            <pc:sldMk cId="3701024981" sldId="269"/>
            <ac:spMk id="48" creationId="{B21B615D-0E55-4E90-9BA6-4BF246EF63B7}"/>
          </ac:spMkLst>
        </pc:spChg>
        <pc:spChg chg="add del">
          <ac:chgData name="CHOI JUNHO" userId="2ed797a4709b55ca" providerId="LiveId" clId="{5B9CC2E5-527B-4B3B-BD11-698718A29A94}" dt="2019-10-25T05:39:43.091" v="160"/>
          <ac:spMkLst>
            <pc:docMk/>
            <pc:sldMk cId="3701024981" sldId="269"/>
            <ac:spMk id="57" creationId="{A3345E5C-7B39-4C3C-B5B8-3190D2D43537}"/>
          </ac:spMkLst>
        </pc:spChg>
        <pc:spChg chg="add del">
          <ac:chgData name="CHOI JUNHO" userId="2ed797a4709b55ca" providerId="LiveId" clId="{5B9CC2E5-527B-4B3B-BD11-698718A29A94}" dt="2019-10-25T05:39:43.091" v="160"/>
          <ac:spMkLst>
            <pc:docMk/>
            <pc:sldMk cId="3701024981" sldId="269"/>
            <ac:spMk id="67" creationId="{A8B6CBC5-3D3D-435B-ACFD-2D039C613262}"/>
          </ac:spMkLst>
        </pc:spChg>
        <pc:spChg chg="add mod">
          <ac:chgData name="CHOI JUNHO" userId="2ed797a4709b55ca" providerId="LiveId" clId="{5B9CC2E5-527B-4B3B-BD11-698718A29A94}" dt="2019-10-25T07:13:42.093" v="1189" actId="1076"/>
          <ac:spMkLst>
            <pc:docMk/>
            <pc:sldMk cId="3701024981" sldId="269"/>
            <ac:spMk id="69" creationId="{3DB04640-59D3-46BB-90CE-0AE9AADC1C6F}"/>
          </ac:spMkLst>
        </pc:spChg>
        <pc:spChg chg="add mod">
          <ac:chgData name="CHOI JUNHO" userId="2ed797a4709b55ca" providerId="LiveId" clId="{5B9CC2E5-527B-4B3B-BD11-698718A29A94}" dt="2019-10-25T07:13:42.093" v="1189" actId="1076"/>
          <ac:spMkLst>
            <pc:docMk/>
            <pc:sldMk cId="3701024981" sldId="269"/>
            <ac:spMk id="70" creationId="{5707C282-72B3-4155-853A-E89AD61325E8}"/>
          </ac:spMkLst>
        </pc:spChg>
        <pc:spChg chg="add mod">
          <ac:chgData name="CHOI JUNHO" userId="2ed797a4709b55ca" providerId="LiveId" clId="{5B9CC2E5-527B-4B3B-BD11-698718A29A94}" dt="2019-10-25T07:25:10.582" v="1389" actId="208"/>
          <ac:spMkLst>
            <pc:docMk/>
            <pc:sldMk cId="3701024981" sldId="269"/>
            <ac:spMk id="72" creationId="{0CBCEF73-3ED6-40FA-8853-C2333DC0C357}"/>
          </ac:spMkLst>
        </pc:spChg>
        <pc:spChg chg="add del mod">
          <ac:chgData name="CHOI JUNHO" userId="2ed797a4709b55ca" providerId="LiveId" clId="{5B9CC2E5-527B-4B3B-BD11-698718A29A94}" dt="2019-10-25T06:27:24.910" v="532" actId="478"/>
          <ac:spMkLst>
            <pc:docMk/>
            <pc:sldMk cId="3701024981" sldId="269"/>
            <ac:spMk id="73" creationId="{F61959EF-B826-49EE-B885-62C97FC8EC87}"/>
          </ac:spMkLst>
        </pc:spChg>
        <pc:spChg chg="add mod">
          <ac:chgData name="CHOI JUNHO" userId="2ed797a4709b55ca" providerId="LiveId" clId="{5B9CC2E5-527B-4B3B-BD11-698718A29A94}" dt="2019-10-25T07:13:42.093" v="1189" actId="1076"/>
          <ac:spMkLst>
            <pc:docMk/>
            <pc:sldMk cId="3701024981" sldId="269"/>
            <ac:spMk id="76" creationId="{FC8C8549-B99D-4481-A32D-364266AA366E}"/>
          </ac:spMkLst>
        </pc:spChg>
        <pc:spChg chg="add mod">
          <ac:chgData name="CHOI JUNHO" userId="2ed797a4709b55ca" providerId="LiveId" clId="{5B9CC2E5-527B-4B3B-BD11-698718A29A94}" dt="2019-10-25T07:13:42.093" v="1189" actId="1076"/>
          <ac:spMkLst>
            <pc:docMk/>
            <pc:sldMk cId="3701024981" sldId="269"/>
            <ac:spMk id="77" creationId="{76B714B5-64DF-4B0A-91E6-BA4C90C4BB8C}"/>
          </ac:spMkLst>
        </pc:spChg>
        <pc:spChg chg="add del mod">
          <ac:chgData name="CHOI JUNHO" userId="2ed797a4709b55ca" providerId="LiveId" clId="{5B9CC2E5-527B-4B3B-BD11-698718A29A94}" dt="2019-10-25T05:51:44.261" v="405" actId="478"/>
          <ac:spMkLst>
            <pc:docMk/>
            <pc:sldMk cId="3701024981" sldId="269"/>
            <ac:spMk id="79" creationId="{C39638F0-8DB6-4754-800F-C25DAEB373A6}"/>
          </ac:spMkLst>
        </pc:spChg>
        <pc:spChg chg="add mod">
          <ac:chgData name="CHOI JUNHO" userId="2ed797a4709b55ca" providerId="LiveId" clId="{5B9CC2E5-527B-4B3B-BD11-698718A29A94}" dt="2019-10-25T07:13:42.093" v="1189" actId="1076"/>
          <ac:spMkLst>
            <pc:docMk/>
            <pc:sldMk cId="3701024981" sldId="269"/>
            <ac:spMk id="83" creationId="{4CC03BDE-5A03-4F43-82CB-59FF956A2CE5}"/>
          </ac:spMkLst>
        </pc:spChg>
        <pc:spChg chg="add mod">
          <ac:chgData name="CHOI JUNHO" userId="2ed797a4709b55ca" providerId="LiveId" clId="{5B9CC2E5-527B-4B3B-BD11-698718A29A94}" dt="2019-10-25T07:13:42.093" v="1189" actId="1076"/>
          <ac:spMkLst>
            <pc:docMk/>
            <pc:sldMk cId="3701024981" sldId="269"/>
            <ac:spMk id="84" creationId="{72A110A5-64C9-4E7B-8BBA-C604ED334401}"/>
          </ac:spMkLst>
        </pc:spChg>
        <pc:spChg chg="add del mod">
          <ac:chgData name="CHOI JUNHO" userId="2ed797a4709b55ca" providerId="LiveId" clId="{5B9CC2E5-527B-4B3B-BD11-698718A29A94}" dt="2019-10-25T06:27:24.910" v="532" actId="478"/>
          <ac:spMkLst>
            <pc:docMk/>
            <pc:sldMk cId="3701024981" sldId="269"/>
            <ac:spMk id="87" creationId="{540ED8A3-94C1-4EE3-A70D-48DD616D9C7C}"/>
          </ac:spMkLst>
        </pc:spChg>
        <pc:spChg chg="add mod">
          <ac:chgData name="CHOI JUNHO" userId="2ed797a4709b55ca" providerId="LiveId" clId="{5B9CC2E5-527B-4B3B-BD11-698718A29A94}" dt="2019-10-25T07:13:42.093" v="1189" actId="1076"/>
          <ac:spMkLst>
            <pc:docMk/>
            <pc:sldMk cId="3701024981" sldId="269"/>
            <ac:spMk id="88" creationId="{1F38C3FC-9EBB-4DDE-A217-28EF72881A8F}"/>
          </ac:spMkLst>
        </pc:spChg>
        <pc:spChg chg="add mod">
          <ac:chgData name="CHOI JUNHO" userId="2ed797a4709b55ca" providerId="LiveId" clId="{5B9CC2E5-527B-4B3B-BD11-698718A29A94}" dt="2019-10-25T07:13:42.093" v="1189" actId="1076"/>
          <ac:spMkLst>
            <pc:docMk/>
            <pc:sldMk cId="3701024981" sldId="269"/>
            <ac:spMk id="94" creationId="{46ED1304-8AF1-47BD-848F-C630125AFFA9}"/>
          </ac:spMkLst>
        </pc:spChg>
        <pc:spChg chg="add del mod">
          <ac:chgData name="CHOI JUNHO" userId="2ed797a4709b55ca" providerId="LiveId" clId="{5B9CC2E5-527B-4B3B-BD11-698718A29A94}" dt="2019-10-25T06:28:16.894" v="564" actId="478"/>
          <ac:spMkLst>
            <pc:docMk/>
            <pc:sldMk cId="3701024981" sldId="269"/>
            <ac:spMk id="95" creationId="{5B25950E-B861-42E0-8224-7BE0CCFE6D42}"/>
          </ac:spMkLst>
        </pc:spChg>
        <pc:spChg chg="add del mod">
          <ac:chgData name="CHOI JUNHO" userId="2ed797a4709b55ca" providerId="LiveId" clId="{5B9CC2E5-527B-4B3B-BD11-698718A29A94}" dt="2019-10-25T07:13:15.741" v="1182" actId="478"/>
          <ac:spMkLst>
            <pc:docMk/>
            <pc:sldMk cId="3701024981" sldId="269"/>
            <ac:spMk id="96" creationId="{2B171FAA-0913-4908-AB0C-AEBB6E72CA69}"/>
          </ac:spMkLst>
        </pc:spChg>
        <pc:spChg chg="add del mod">
          <ac:chgData name="CHOI JUNHO" userId="2ed797a4709b55ca" providerId="LiveId" clId="{5B9CC2E5-527B-4B3B-BD11-698718A29A94}" dt="2019-10-25T06:32:48.607" v="719" actId="478"/>
          <ac:spMkLst>
            <pc:docMk/>
            <pc:sldMk cId="3701024981" sldId="269"/>
            <ac:spMk id="98" creationId="{4614122D-95E8-490F-9010-CE3E34F9ECFA}"/>
          </ac:spMkLst>
        </pc:spChg>
        <pc:spChg chg="add del mod">
          <ac:chgData name="CHOI JUNHO" userId="2ed797a4709b55ca" providerId="LiveId" clId="{5B9CC2E5-527B-4B3B-BD11-698718A29A94}" dt="2019-10-25T07:13:15.741" v="1182" actId="478"/>
          <ac:spMkLst>
            <pc:docMk/>
            <pc:sldMk cId="3701024981" sldId="269"/>
            <ac:spMk id="99" creationId="{FD8633CE-D51C-4599-B189-2EB919208335}"/>
          </ac:spMkLst>
        </pc:spChg>
        <pc:spChg chg="add del mod">
          <ac:chgData name="CHOI JUNHO" userId="2ed797a4709b55ca" providerId="LiveId" clId="{5B9CC2E5-527B-4B3B-BD11-698718A29A94}" dt="2019-10-25T07:13:15.741" v="1182" actId="478"/>
          <ac:spMkLst>
            <pc:docMk/>
            <pc:sldMk cId="3701024981" sldId="269"/>
            <ac:spMk id="101" creationId="{49991F8E-0224-461B-8EC6-C6D76AB83560}"/>
          </ac:spMkLst>
        </pc:spChg>
        <pc:spChg chg="add del mod">
          <ac:chgData name="CHOI JUNHO" userId="2ed797a4709b55ca" providerId="LiveId" clId="{5B9CC2E5-527B-4B3B-BD11-698718A29A94}" dt="2019-10-25T06:32:48.607" v="719" actId="478"/>
          <ac:spMkLst>
            <pc:docMk/>
            <pc:sldMk cId="3701024981" sldId="269"/>
            <ac:spMk id="102" creationId="{808BF6F1-6B11-4B04-BD06-20B6A719EE1A}"/>
          </ac:spMkLst>
        </pc:spChg>
        <pc:spChg chg="add del mod">
          <ac:chgData name="CHOI JUNHO" userId="2ed797a4709b55ca" providerId="LiveId" clId="{5B9CC2E5-527B-4B3B-BD11-698718A29A94}" dt="2019-10-25T06:32:48.607" v="719" actId="478"/>
          <ac:spMkLst>
            <pc:docMk/>
            <pc:sldMk cId="3701024981" sldId="269"/>
            <ac:spMk id="103" creationId="{D1E4B964-F15B-4DD3-91EB-36901E156718}"/>
          </ac:spMkLst>
        </pc:spChg>
        <pc:spChg chg="add del mod">
          <ac:chgData name="CHOI JUNHO" userId="2ed797a4709b55ca" providerId="LiveId" clId="{5B9CC2E5-527B-4B3B-BD11-698718A29A94}" dt="2019-10-25T06:32:48.607" v="719" actId="478"/>
          <ac:spMkLst>
            <pc:docMk/>
            <pc:sldMk cId="3701024981" sldId="269"/>
            <ac:spMk id="107" creationId="{91717FD4-29CD-4E7A-9ED7-CF243FD5580E}"/>
          </ac:spMkLst>
        </pc:spChg>
        <pc:spChg chg="add del mod">
          <ac:chgData name="CHOI JUNHO" userId="2ed797a4709b55ca" providerId="LiveId" clId="{5B9CC2E5-527B-4B3B-BD11-698718A29A94}" dt="2019-10-25T06:32:48.607" v="719" actId="478"/>
          <ac:spMkLst>
            <pc:docMk/>
            <pc:sldMk cId="3701024981" sldId="269"/>
            <ac:spMk id="108" creationId="{DCE3E9D1-555D-48C9-AEF0-34E88450891D}"/>
          </ac:spMkLst>
        </pc:spChg>
        <pc:spChg chg="add del mod">
          <ac:chgData name="CHOI JUNHO" userId="2ed797a4709b55ca" providerId="LiveId" clId="{5B9CC2E5-527B-4B3B-BD11-698718A29A94}" dt="2019-10-25T07:13:15.741" v="1182" actId="478"/>
          <ac:spMkLst>
            <pc:docMk/>
            <pc:sldMk cId="3701024981" sldId="269"/>
            <ac:spMk id="110" creationId="{9E3B8983-5CAE-4018-A9D5-1F9082E96074}"/>
          </ac:spMkLst>
        </pc:spChg>
        <pc:spChg chg="add del mod">
          <ac:chgData name="CHOI JUNHO" userId="2ed797a4709b55ca" providerId="LiveId" clId="{5B9CC2E5-527B-4B3B-BD11-698718A29A94}" dt="2019-10-25T07:13:15.741" v="1182" actId="478"/>
          <ac:spMkLst>
            <pc:docMk/>
            <pc:sldMk cId="3701024981" sldId="269"/>
            <ac:spMk id="111" creationId="{752884F7-20B5-45B7-844A-16C5AC145C2C}"/>
          </ac:spMkLst>
        </pc:spChg>
        <pc:spChg chg="add del mod">
          <ac:chgData name="CHOI JUNHO" userId="2ed797a4709b55ca" providerId="LiveId" clId="{5B9CC2E5-527B-4B3B-BD11-698718A29A94}" dt="2019-10-25T07:13:15.741" v="1182" actId="478"/>
          <ac:spMkLst>
            <pc:docMk/>
            <pc:sldMk cId="3701024981" sldId="269"/>
            <ac:spMk id="112" creationId="{DDB8FDAB-5C92-4BD0-8F16-D92072FB5CA2}"/>
          </ac:spMkLst>
        </pc:spChg>
        <pc:spChg chg="add del">
          <ac:chgData name="CHOI JUNHO" userId="2ed797a4709b55ca" providerId="LiveId" clId="{5B9CC2E5-527B-4B3B-BD11-698718A29A94}" dt="2019-10-25T05:39:54.069" v="162" actId="478"/>
          <ac:spMkLst>
            <pc:docMk/>
            <pc:sldMk cId="3701024981" sldId="269"/>
            <ac:spMk id="121" creationId="{7B3EC12E-D8A8-4B52-A894-8E184CA47F93}"/>
          </ac:spMkLst>
        </pc:spChg>
        <pc:spChg chg="add mod">
          <ac:chgData name="CHOI JUNHO" userId="2ed797a4709b55ca" providerId="LiveId" clId="{5B9CC2E5-527B-4B3B-BD11-698718A29A94}" dt="2019-10-25T07:13:42.093" v="1189" actId="1076"/>
          <ac:spMkLst>
            <pc:docMk/>
            <pc:sldMk cId="3701024981" sldId="269"/>
            <ac:spMk id="131" creationId="{C6130D96-6BA8-4CF8-AEEC-E2195CF466F9}"/>
          </ac:spMkLst>
        </pc:spChg>
        <pc:spChg chg="add mod">
          <ac:chgData name="CHOI JUNHO" userId="2ed797a4709b55ca" providerId="LiveId" clId="{5B9CC2E5-527B-4B3B-BD11-698718A29A94}" dt="2019-10-25T07:13:42.093" v="1189" actId="1076"/>
          <ac:spMkLst>
            <pc:docMk/>
            <pc:sldMk cId="3701024981" sldId="269"/>
            <ac:spMk id="140" creationId="{D89EDF4A-BE55-45BA-8356-BAAEFC8B3EB2}"/>
          </ac:spMkLst>
        </pc:spChg>
        <pc:spChg chg="add mod">
          <ac:chgData name="CHOI JUNHO" userId="2ed797a4709b55ca" providerId="LiveId" clId="{5B9CC2E5-527B-4B3B-BD11-698718A29A94}" dt="2019-10-25T07:13:42.093" v="1189" actId="1076"/>
          <ac:spMkLst>
            <pc:docMk/>
            <pc:sldMk cId="3701024981" sldId="269"/>
            <ac:spMk id="143" creationId="{77DB57A1-1997-4A1F-9D3D-D71DB0AFD86E}"/>
          </ac:spMkLst>
        </pc:spChg>
        <pc:spChg chg="add del mod">
          <ac:chgData name="CHOI JUNHO" userId="2ed797a4709b55ca" providerId="LiveId" clId="{5B9CC2E5-527B-4B3B-BD11-698718A29A94}" dt="2019-10-25T06:32:13.131" v="715" actId="478"/>
          <ac:spMkLst>
            <pc:docMk/>
            <pc:sldMk cId="3701024981" sldId="269"/>
            <ac:spMk id="149" creationId="{6C2AB457-4D67-4278-82C5-23AB4F0392A5}"/>
          </ac:spMkLst>
        </pc:spChg>
        <pc:spChg chg="mod topLvl">
          <ac:chgData name="CHOI JUNHO" userId="2ed797a4709b55ca" providerId="LiveId" clId="{5B9CC2E5-527B-4B3B-BD11-698718A29A94}" dt="2019-10-25T07:12:23.978" v="1174" actId="164"/>
          <ac:spMkLst>
            <pc:docMk/>
            <pc:sldMk cId="3701024981" sldId="269"/>
            <ac:spMk id="164" creationId="{B228FF4D-8625-4754-9826-D70E4ED688BC}"/>
          </ac:spMkLst>
        </pc:spChg>
        <pc:spChg chg="mod topLvl">
          <ac:chgData name="CHOI JUNHO" userId="2ed797a4709b55ca" providerId="LiveId" clId="{5B9CC2E5-527B-4B3B-BD11-698718A29A94}" dt="2019-10-25T07:12:23.978" v="1174" actId="164"/>
          <ac:spMkLst>
            <pc:docMk/>
            <pc:sldMk cId="3701024981" sldId="269"/>
            <ac:spMk id="165" creationId="{A9E3F897-11BC-4595-9DFC-47410AEF0A19}"/>
          </ac:spMkLst>
        </pc:spChg>
        <pc:spChg chg="add mod topLvl">
          <ac:chgData name="CHOI JUNHO" userId="2ed797a4709b55ca" providerId="LiveId" clId="{5B9CC2E5-527B-4B3B-BD11-698718A29A94}" dt="2019-10-25T07:12:23.978" v="1174" actId="164"/>
          <ac:spMkLst>
            <pc:docMk/>
            <pc:sldMk cId="3701024981" sldId="269"/>
            <ac:spMk id="168" creationId="{87CFB570-B4A4-4270-9054-00A8EAF5F466}"/>
          </ac:spMkLst>
        </pc:spChg>
        <pc:spChg chg="add del mod">
          <ac:chgData name="CHOI JUNHO" userId="2ed797a4709b55ca" providerId="LiveId" clId="{5B9CC2E5-527B-4B3B-BD11-698718A29A94}" dt="2019-10-25T06:41:43.320" v="1005"/>
          <ac:spMkLst>
            <pc:docMk/>
            <pc:sldMk cId="3701024981" sldId="269"/>
            <ac:spMk id="171" creationId="{10D332CB-379A-4B45-B664-ABADDE9B355D}"/>
          </ac:spMkLst>
        </pc:spChg>
        <pc:spChg chg="add mod topLvl">
          <ac:chgData name="CHOI JUNHO" userId="2ed797a4709b55ca" providerId="LiveId" clId="{5B9CC2E5-527B-4B3B-BD11-698718A29A94}" dt="2019-10-25T07:12:23.978" v="1174" actId="164"/>
          <ac:spMkLst>
            <pc:docMk/>
            <pc:sldMk cId="3701024981" sldId="269"/>
            <ac:spMk id="172" creationId="{A2D0E1E9-AA5A-4664-AEEA-0604B3C2BFF0}"/>
          </ac:spMkLst>
        </pc:spChg>
        <pc:spChg chg="add mod topLvl">
          <ac:chgData name="CHOI JUNHO" userId="2ed797a4709b55ca" providerId="LiveId" clId="{5B9CC2E5-527B-4B3B-BD11-698718A29A94}" dt="2019-10-25T07:12:23.978" v="1174" actId="164"/>
          <ac:spMkLst>
            <pc:docMk/>
            <pc:sldMk cId="3701024981" sldId="269"/>
            <ac:spMk id="173" creationId="{3F14235B-AC64-43A0-BF99-8DABC2D38B4E}"/>
          </ac:spMkLst>
        </pc:spChg>
        <pc:spChg chg="add mod">
          <ac:chgData name="CHOI JUNHO" userId="2ed797a4709b55ca" providerId="LiveId" clId="{5B9CC2E5-527B-4B3B-BD11-698718A29A94}" dt="2019-10-25T07:25:24.093" v="1390" actId="208"/>
          <ac:spMkLst>
            <pc:docMk/>
            <pc:sldMk cId="3701024981" sldId="269"/>
            <ac:spMk id="175" creationId="{E39697E2-BDE4-4916-9079-CE6574113B7B}"/>
          </ac:spMkLst>
        </pc:spChg>
        <pc:spChg chg="add mod">
          <ac:chgData name="CHOI JUNHO" userId="2ed797a4709b55ca" providerId="LiveId" clId="{5B9CC2E5-527B-4B3B-BD11-698718A29A94}" dt="2019-10-25T07:14:23.210" v="1243" actId="1076"/>
          <ac:spMkLst>
            <pc:docMk/>
            <pc:sldMk cId="3701024981" sldId="269"/>
            <ac:spMk id="188" creationId="{D8EC30C2-4C57-4A20-95B8-15C5C6DF77EE}"/>
          </ac:spMkLst>
        </pc:spChg>
        <pc:grpChg chg="add del">
          <ac:chgData name="CHOI JUNHO" userId="2ed797a4709b55ca" providerId="LiveId" clId="{5B9CC2E5-527B-4B3B-BD11-698718A29A94}" dt="2019-10-25T05:39:43.091" v="160"/>
          <ac:grpSpMkLst>
            <pc:docMk/>
            <pc:sldMk cId="3701024981" sldId="269"/>
            <ac:grpSpMk id="26" creationId="{73965A4A-F69B-4C6A-B25E-DAF5F8EC8E17}"/>
          </ac:grpSpMkLst>
        </pc:grpChg>
        <pc:grpChg chg="add del">
          <ac:chgData name="CHOI JUNHO" userId="2ed797a4709b55ca" providerId="LiveId" clId="{5B9CC2E5-527B-4B3B-BD11-698718A29A94}" dt="2019-10-25T05:39:43.091" v="160"/>
          <ac:grpSpMkLst>
            <pc:docMk/>
            <pc:sldMk cId="3701024981" sldId="269"/>
            <ac:grpSpMk id="50" creationId="{D5533B15-A48E-4CF4-B11E-65BFE2C06213}"/>
          </ac:grpSpMkLst>
        </pc:grpChg>
        <pc:grpChg chg="add del">
          <ac:chgData name="CHOI JUNHO" userId="2ed797a4709b55ca" providerId="LiveId" clId="{5B9CC2E5-527B-4B3B-BD11-698718A29A94}" dt="2019-10-25T05:39:43.091" v="160"/>
          <ac:grpSpMkLst>
            <pc:docMk/>
            <pc:sldMk cId="3701024981" sldId="269"/>
            <ac:grpSpMk id="59" creationId="{6F292D4D-77C0-4186-B3FB-C9CBF5AA4AF2}"/>
          </ac:grpSpMkLst>
        </pc:grpChg>
        <pc:grpChg chg="add del mod">
          <ac:chgData name="CHOI JUNHO" userId="2ed797a4709b55ca" providerId="LiveId" clId="{5B9CC2E5-527B-4B3B-BD11-698718A29A94}" dt="2019-10-25T05:43:51.622" v="286" actId="478"/>
          <ac:grpSpMkLst>
            <pc:docMk/>
            <pc:sldMk cId="3701024981" sldId="269"/>
            <ac:grpSpMk id="90" creationId="{469DEBE3-56EC-4306-B211-C314BAF128B7}"/>
          </ac:grpSpMkLst>
        </pc:grpChg>
        <pc:grpChg chg="add del mod">
          <ac:chgData name="CHOI JUNHO" userId="2ed797a4709b55ca" providerId="LiveId" clId="{5B9CC2E5-527B-4B3B-BD11-698718A29A94}" dt="2019-10-25T05:43:51.622" v="286" actId="478"/>
          <ac:grpSpMkLst>
            <pc:docMk/>
            <pc:sldMk cId="3701024981" sldId="269"/>
            <ac:grpSpMk id="114" creationId="{067E5E58-3B93-4856-85A3-30E5DA81394D}"/>
          </ac:grpSpMkLst>
        </pc:grpChg>
        <pc:grpChg chg="add del mod">
          <ac:chgData name="CHOI JUNHO" userId="2ed797a4709b55ca" providerId="LiveId" clId="{5B9CC2E5-527B-4B3B-BD11-698718A29A94}" dt="2019-10-25T05:40:02.771" v="164" actId="478"/>
          <ac:grpSpMkLst>
            <pc:docMk/>
            <pc:sldMk cId="3701024981" sldId="269"/>
            <ac:grpSpMk id="123" creationId="{67151170-0DF9-4345-8745-45546F637C35}"/>
          </ac:grpSpMkLst>
        </pc:grpChg>
        <pc:grpChg chg="add del mod">
          <ac:chgData name="CHOI JUNHO" userId="2ed797a4709b55ca" providerId="LiveId" clId="{5B9CC2E5-527B-4B3B-BD11-698718A29A94}" dt="2019-10-25T06:35:21.228" v="948" actId="478"/>
          <ac:grpSpMkLst>
            <pc:docMk/>
            <pc:sldMk cId="3701024981" sldId="269"/>
            <ac:grpSpMk id="159" creationId="{275E3B6F-49D5-4E35-8D5C-D6B27CFD3CC8}"/>
          </ac:grpSpMkLst>
        </pc:grpChg>
        <pc:grpChg chg="del topLvl">
          <ac:chgData name="CHOI JUNHO" userId="2ed797a4709b55ca" providerId="LiveId" clId="{5B9CC2E5-527B-4B3B-BD11-698718A29A94}" dt="2019-10-25T06:42:22.825" v="1039" actId="165"/>
          <ac:grpSpMkLst>
            <pc:docMk/>
            <pc:sldMk cId="3701024981" sldId="269"/>
            <ac:grpSpMk id="160" creationId="{1F042681-63CE-47D4-A834-8166381C5140}"/>
          </ac:grpSpMkLst>
        </pc:grpChg>
        <pc:grpChg chg="del">
          <ac:chgData name="CHOI JUNHO" userId="2ed797a4709b55ca" providerId="LiveId" clId="{5B9CC2E5-527B-4B3B-BD11-698718A29A94}" dt="2019-10-25T06:35:19.804" v="947" actId="478"/>
          <ac:grpSpMkLst>
            <pc:docMk/>
            <pc:sldMk cId="3701024981" sldId="269"/>
            <ac:grpSpMk id="161" creationId="{9B97DAF7-FF50-44F2-BCE7-FFDE9A2F00C3}"/>
          </ac:grpSpMkLst>
        </pc:grpChg>
        <pc:grpChg chg="add del mod">
          <ac:chgData name="CHOI JUNHO" userId="2ed797a4709b55ca" providerId="LiveId" clId="{5B9CC2E5-527B-4B3B-BD11-698718A29A94}" dt="2019-10-25T07:12:02.637" v="1169" actId="165"/>
          <ac:grpSpMkLst>
            <pc:docMk/>
            <pc:sldMk cId="3701024981" sldId="269"/>
            <ac:grpSpMk id="174" creationId="{33E18EFD-70C2-44BC-86C8-8277A1D5FD02}"/>
          </ac:grpSpMkLst>
        </pc:grpChg>
        <pc:grpChg chg="add mod">
          <ac:chgData name="CHOI JUNHO" userId="2ed797a4709b55ca" providerId="LiveId" clId="{5B9CC2E5-527B-4B3B-BD11-698718A29A94}" dt="2019-10-25T07:13:42.093" v="1189" actId="1076"/>
          <ac:grpSpMkLst>
            <pc:docMk/>
            <pc:sldMk cId="3701024981" sldId="269"/>
            <ac:grpSpMk id="180" creationId="{648CEB25-FBDD-4F74-9AC2-C767979A8B28}"/>
          </ac:grpSpMkLst>
        </pc:grpChg>
        <pc:picChg chg="add del">
          <ac:chgData name="CHOI JUNHO" userId="2ed797a4709b55ca" providerId="LiveId" clId="{5B9CC2E5-527B-4B3B-BD11-698718A29A94}" dt="2019-10-25T05:39:43.091" v="160"/>
          <ac:picMkLst>
            <pc:docMk/>
            <pc:sldMk cId="3701024981" sldId="269"/>
            <ac:picMk id="18" creationId="{830373B8-BF27-4E89-AD61-2F18EA178B26}"/>
          </ac:picMkLst>
        </pc:picChg>
        <pc:picChg chg="add del">
          <ac:chgData name="CHOI JUNHO" userId="2ed797a4709b55ca" providerId="LiveId" clId="{5B9CC2E5-527B-4B3B-BD11-698718A29A94}" dt="2019-10-25T05:39:43.091" v="160"/>
          <ac:picMkLst>
            <pc:docMk/>
            <pc:sldMk cId="3701024981" sldId="269"/>
            <ac:picMk id="22" creationId="{8F8592E1-4E60-4ACF-9D7B-A110D830D13F}"/>
          </ac:picMkLst>
        </pc:picChg>
        <pc:picChg chg="add del">
          <ac:chgData name="CHOI JUNHO" userId="2ed797a4709b55ca" providerId="LiveId" clId="{5B9CC2E5-527B-4B3B-BD11-698718A29A94}" dt="2019-10-25T05:39:43.091" v="160"/>
          <ac:picMkLst>
            <pc:docMk/>
            <pc:sldMk cId="3701024981" sldId="269"/>
            <ac:picMk id="33" creationId="{D9C19D5D-98CB-4117-AA27-E86105E24619}"/>
          </ac:picMkLst>
        </pc:picChg>
        <pc:picChg chg="add del mod">
          <ac:chgData name="CHOI JUNHO" userId="2ed797a4709b55ca" providerId="LiveId" clId="{5B9CC2E5-527B-4B3B-BD11-698718A29A94}" dt="2019-10-25T06:28:16.894" v="564" actId="478"/>
          <ac:picMkLst>
            <pc:docMk/>
            <pc:sldMk cId="3701024981" sldId="269"/>
            <ac:picMk id="82" creationId="{B9D076F4-86B2-4BBF-A2F2-2706EA602EEA}"/>
          </ac:picMkLst>
        </pc:picChg>
        <pc:picChg chg="add del mod">
          <ac:chgData name="CHOI JUNHO" userId="2ed797a4709b55ca" providerId="LiveId" clId="{5B9CC2E5-527B-4B3B-BD11-698718A29A94}" dt="2019-10-25T06:27:24.910" v="532" actId="478"/>
          <ac:picMkLst>
            <pc:docMk/>
            <pc:sldMk cId="3701024981" sldId="269"/>
            <ac:picMk id="86" creationId="{935C99D6-C6E9-4229-8303-DD5EDA1DE64D}"/>
          </ac:picMkLst>
        </pc:picChg>
        <pc:picChg chg="add del mod">
          <ac:chgData name="CHOI JUNHO" userId="2ed797a4709b55ca" providerId="LiveId" clId="{5B9CC2E5-527B-4B3B-BD11-698718A29A94}" dt="2019-10-25T06:32:48.607" v="719" actId="478"/>
          <ac:picMkLst>
            <pc:docMk/>
            <pc:sldMk cId="3701024981" sldId="269"/>
            <ac:picMk id="97" creationId="{8FC03F47-1817-4F0F-AFAB-4FB6E24B0499}"/>
          </ac:picMkLst>
        </pc:picChg>
        <pc:picChg chg="add mod modCrop">
          <ac:chgData name="CHOI JUNHO" userId="2ed797a4709b55ca" providerId="LiveId" clId="{5B9CC2E5-527B-4B3B-BD11-698718A29A94}" dt="2019-10-25T07:13:42.093" v="1189" actId="1076"/>
          <ac:picMkLst>
            <pc:docMk/>
            <pc:sldMk cId="3701024981" sldId="269"/>
            <ac:picMk id="135" creationId="{808F42B4-8403-48E0-9971-6057420CF8DB}"/>
          </ac:picMkLst>
        </pc:picChg>
        <pc:picChg chg="del mod">
          <ac:chgData name="CHOI JUNHO" userId="2ed797a4709b55ca" providerId="LiveId" clId="{5B9CC2E5-527B-4B3B-BD11-698718A29A94}" dt="2019-10-25T06:35:19.804" v="947" actId="478"/>
          <ac:picMkLst>
            <pc:docMk/>
            <pc:sldMk cId="3701024981" sldId="269"/>
            <ac:picMk id="162" creationId="{53D0CF4F-070B-4A21-8B15-F98F1B5CC4EF}"/>
          </ac:picMkLst>
        </pc:picChg>
        <pc:picChg chg="del topLvl">
          <ac:chgData name="CHOI JUNHO" userId="2ed797a4709b55ca" providerId="LiveId" clId="{5B9CC2E5-527B-4B3B-BD11-698718A29A94}" dt="2019-10-25T06:35:21.228" v="948" actId="478"/>
          <ac:picMkLst>
            <pc:docMk/>
            <pc:sldMk cId="3701024981" sldId="269"/>
            <ac:picMk id="163" creationId="{D10C1909-3936-438E-8F11-4F2DD6738D85}"/>
          </ac:picMkLst>
        </pc:picChg>
        <pc:picChg chg="add del mod modCrop">
          <ac:chgData name="CHOI JUNHO" userId="2ed797a4709b55ca" providerId="LiveId" clId="{5B9CC2E5-527B-4B3B-BD11-698718A29A94}" dt="2019-10-25T07:10:46.719" v="1071" actId="478"/>
          <ac:picMkLst>
            <pc:docMk/>
            <pc:sldMk cId="3701024981" sldId="269"/>
            <ac:picMk id="167" creationId="{3FA78270-4C4E-49B0-939D-F2631D13E806}"/>
          </ac:picMkLst>
        </pc:picChg>
        <pc:picChg chg="add mod topLvl modCrop">
          <ac:chgData name="CHOI JUNHO" userId="2ed797a4709b55ca" providerId="LiveId" clId="{5B9CC2E5-527B-4B3B-BD11-698718A29A94}" dt="2019-10-25T07:12:23.978" v="1174" actId="164"/>
          <ac:picMkLst>
            <pc:docMk/>
            <pc:sldMk cId="3701024981" sldId="269"/>
            <ac:picMk id="170" creationId="{E08DECE5-737A-40BE-95C9-A4EF2BDF26AE}"/>
          </ac:picMkLst>
        </pc:picChg>
        <pc:cxnChg chg="add del">
          <ac:chgData name="CHOI JUNHO" userId="2ed797a4709b55ca" providerId="LiveId" clId="{5B9CC2E5-527B-4B3B-BD11-698718A29A94}" dt="2019-10-25T05:39:43.091" v="160"/>
          <ac:cxnSpMkLst>
            <pc:docMk/>
            <pc:sldMk cId="3701024981" sldId="269"/>
            <ac:cxnSpMk id="7" creationId="{82F60443-D388-4AE4-8008-567B6F1440E9}"/>
          </ac:cxnSpMkLst>
        </pc:cxnChg>
        <pc:cxnChg chg="add del">
          <ac:chgData name="CHOI JUNHO" userId="2ed797a4709b55ca" providerId="LiveId" clId="{5B9CC2E5-527B-4B3B-BD11-698718A29A94}" dt="2019-10-25T05:39:43.091" v="160"/>
          <ac:cxnSpMkLst>
            <pc:docMk/>
            <pc:sldMk cId="3701024981" sldId="269"/>
            <ac:cxnSpMk id="10" creationId="{E40AC733-330B-42EF-B640-D1779E3D5688}"/>
          </ac:cxnSpMkLst>
        </pc:cxnChg>
        <pc:cxnChg chg="add del">
          <ac:chgData name="CHOI JUNHO" userId="2ed797a4709b55ca" providerId="LiveId" clId="{5B9CC2E5-527B-4B3B-BD11-698718A29A94}" dt="2019-10-25T05:39:43.091" v="160"/>
          <ac:cxnSpMkLst>
            <pc:docMk/>
            <pc:sldMk cId="3701024981" sldId="269"/>
            <ac:cxnSpMk id="11" creationId="{006AAAEA-F0B0-427D-A06F-9070F0F20FEC}"/>
          </ac:cxnSpMkLst>
        </pc:cxnChg>
        <pc:cxnChg chg="add del">
          <ac:chgData name="CHOI JUNHO" userId="2ed797a4709b55ca" providerId="LiveId" clId="{5B9CC2E5-527B-4B3B-BD11-698718A29A94}" dt="2019-10-25T05:39:43.091" v="160"/>
          <ac:cxnSpMkLst>
            <pc:docMk/>
            <pc:sldMk cId="3701024981" sldId="269"/>
            <ac:cxnSpMk id="14" creationId="{4D10B893-E0FE-46DF-80D6-199811A17146}"/>
          </ac:cxnSpMkLst>
        </pc:cxnChg>
        <pc:cxnChg chg="add del">
          <ac:chgData name="CHOI JUNHO" userId="2ed797a4709b55ca" providerId="LiveId" clId="{5B9CC2E5-527B-4B3B-BD11-698718A29A94}" dt="2019-10-25T05:39:43.091" v="160"/>
          <ac:cxnSpMkLst>
            <pc:docMk/>
            <pc:sldMk cId="3701024981" sldId="269"/>
            <ac:cxnSpMk id="16" creationId="{12A53819-03BD-4B6C-BA3A-67E5FADA8D82}"/>
          </ac:cxnSpMkLst>
        </pc:cxnChg>
        <pc:cxnChg chg="add del">
          <ac:chgData name="CHOI JUNHO" userId="2ed797a4709b55ca" providerId="LiveId" clId="{5B9CC2E5-527B-4B3B-BD11-698718A29A94}" dt="2019-10-25T05:39:43.091" v="160"/>
          <ac:cxnSpMkLst>
            <pc:docMk/>
            <pc:sldMk cId="3701024981" sldId="269"/>
            <ac:cxnSpMk id="17" creationId="{CA189BD0-8ABA-4B19-A1FC-439808C916E1}"/>
          </ac:cxnSpMkLst>
        </pc:cxnChg>
        <pc:cxnChg chg="add del">
          <ac:chgData name="CHOI JUNHO" userId="2ed797a4709b55ca" providerId="LiveId" clId="{5B9CC2E5-527B-4B3B-BD11-698718A29A94}" dt="2019-10-25T05:39:43.091" v="160"/>
          <ac:cxnSpMkLst>
            <pc:docMk/>
            <pc:sldMk cId="3701024981" sldId="269"/>
            <ac:cxnSpMk id="21" creationId="{0755AE1B-1292-4706-82C2-E86CEE5D57F4}"/>
          </ac:cxnSpMkLst>
        </pc:cxnChg>
        <pc:cxnChg chg="add del">
          <ac:chgData name="CHOI JUNHO" userId="2ed797a4709b55ca" providerId="LiveId" clId="{5B9CC2E5-527B-4B3B-BD11-698718A29A94}" dt="2019-10-25T05:39:43.091" v="160"/>
          <ac:cxnSpMkLst>
            <pc:docMk/>
            <pc:sldMk cId="3701024981" sldId="269"/>
            <ac:cxnSpMk id="25" creationId="{AF2F0707-670F-41E7-B582-F1BF57596932}"/>
          </ac:cxnSpMkLst>
        </pc:cxnChg>
        <pc:cxnChg chg="add del">
          <ac:chgData name="CHOI JUNHO" userId="2ed797a4709b55ca" providerId="LiveId" clId="{5B9CC2E5-527B-4B3B-BD11-698718A29A94}" dt="2019-10-25T05:39:43.091" v="160"/>
          <ac:cxnSpMkLst>
            <pc:docMk/>
            <pc:sldMk cId="3701024981" sldId="269"/>
            <ac:cxnSpMk id="36" creationId="{FC81A4C2-34EF-4E69-B458-65C8DEEC0BEC}"/>
          </ac:cxnSpMkLst>
        </pc:cxnChg>
        <pc:cxnChg chg="add del">
          <ac:chgData name="CHOI JUNHO" userId="2ed797a4709b55ca" providerId="LiveId" clId="{5B9CC2E5-527B-4B3B-BD11-698718A29A94}" dt="2019-10-25T05:39:43.091" v="160"/>
          <ac:cxnSpMkLst>
            <pc:docMk/>
            <pc:sldMk cId="3701024981" sldId="269"/>
            <ac:cxnSpMk id="40" creationId="{D3F612FB-84D3-4CB9-8678-4C4204749EC2}"/>
          </ac:cxnSpMkLst>
        </pc:cxnChg>
        <pc:cxnChg chg="add del">
          <ac:chgData name="CHOI JUNHO" userId="2ed797a4709b55ca" providerId="LiveId" clId="{5B9CC2E5-527B-4B3B-BD11-698718A29A94}" dt="2019-10-25T05:39:43.091" v="160"/>
          <ac:cxnSpMkLst>
            <pc:docMk/>
            <pc:sldMk cId="3701024981" sldId="269"/>
            <ac:cxnSpMk id="41" creationId="{A8F6D12E-9AF9-4F2C-B6CD-EFAC7B1C7FD2}"/>
          </ac:cxnSpMkLst>
        </pc:cxnChg>
        <pc:cxnChg chg="add del">
          <ac:chgData name="CHOI JUNHO" userId="2ed797a4709b55ca" providerId="LiveId" clId="{5B9CC2E5-527B-4B3B-BD11-698718A29A94}" dt="2019-10-25T05:39:43.091" v="160"/>
          <ac:cxnSpMkLst>
            <pc:docMk/>
            <pc:sldMk cId="3701024981" sldId="269"/>
            <ac:cxnSpMk id="42" creationId="{6430F623-9B70-4714-9B24-FE16A78CF560}"/>
          </ac:cxnSpMkLst>
        </pc:cxnChg>
        <pc:cxnChg chg="add del">
          <ac:chgData name="CHOI JUNHO" userId="2ed797a4709b55ca" providerId="LiveId" clId="{5B9CC2E5-527B-4B3B-BD11-698718A29A94}" dt="2019-10-25T05:39:43.091" v="160"/>
          <ac:cxnSpMkLst>
            <pc:docMk/>
            <pc:sldMk cId="3701024981" sldId="269"/>
            <ac:cxnSpMk id="45" creationId="{984BB242-CBFE-4F96-9AA3-1D2498C68D10}"/>
          </ac:cxnSpMkLst>
        </pc:cxnChg>
        <pc:cxnChg chg="add del">
          <ac:chgData name="CHOI JUNHO" userId="2ed797a4709b55ca" providerId="LiveId" clId="{5B9CC2E5-527B-4B3B-BD11-698718A29A94}" dt="2019-10-25T05:39:43.091" v="160"/>
          <ac:cxnSpMkLst>
            <pc:docMk/>
            <pc:sldMk cId="3701024981" sldId="269"/>
            <ac:cxnSpMk id="49" creationId="{4EE1EE90-A5E1-482E-9CD5-FB07695FE87F}"/>
          </ac:cxnSpMkLst>
        </pc:cxnChg>
        <pc:cxnChg chg="add del">
          <ac:chgData name="CHOI JUNHO" userId="2ed797a4709b55ca" providerId="LiveId" clId="{5B9CC2E5-527B-4B3B-BD11-698718A29A94}" dt="2019-10-25T05:39:43.091" v="160"/>
          <ac:cxnSpMkLst>
            <pc:docMk/>
            <pc:sldMk cId="3701024981" sldId="269"/>
            <ac:cxnSpMk id="58" creationId="{2713420F-18A1-4F23-A165-5053CA5DA8C1}"/>
          </ac:cxnSpMkLst>
        </pc:cxnChg>
        <pc:cxnChg chg="add del">
          <ac:chgData name="CHOI JUNHO" userId="2ed797a4709b55ca" providerId="LiveId" clId="{5B9CC2E5-527B-4B3B-BD11-698718A29A94}" dt="2019-10-25T05:39:43.091" v="160"/>
          <ac:cxnSpMkLst>
            <pc:docMk/>
            <pc:sldMk cId="3701024981" sldId="269"/>
            <ac:cxnSpMk id="65" creationId="{32F873C4-4D37-4C58-A756-3A233C0C6F40}"/>
          </ac:cxnSpMkLst>
        </pc:cxnChg>
        <pc:cxnChg chg="add del">
          <ac:chgData name="CHOI JUNHO" userId="2ed797a4709b55ca" providerId="LiveId" clId="{5B9CC2E5-527B-4B3B-BD11-698718A29A94}" dt="2019-10-25T05:39:43.091" v="160"/>
          <ac:cxnSpMkLst>
            <pc:docMk/>
            <pc:sldMk cId="3701024981" sldId="269"/>
            <ac:cxnSpMk id="66" creationId="{2AD7751B-C43C-4372-B4B2-18A2B5F8A570}"/>
          </ac:cxnSpMkLst>
        </pc:cxnChg>
        <pc:cxnChg chg="add del">
          <ac:chgData name="CHOI JUNHO" userId="2ed797a4709b55ca" providerId="LiveId" clId="{5B9CC2E5-527B-4B3B-BD11-698718A29A94}" dt="2019-10-25T05:39:43.091" v="160"/>
          <ac:cxnSpMkLst>
            <pc:docMk/>
            <pc:sldMk cId="3701024981" sldId="269"/>
            <ac:cxnSpMk id="68" creationId="{FDEB2FCA-AA88-456C-8676-479C3DBC21C6}"/>
          </ac:cxnSpMkLst>
        </pc:cxnChg>
        <pc:cxnChg chg="add mod">
          <ac:chgData name="CHOI JUNHO" userId="2ed797a4709b55ca" providerId="LiveId" clId="{5B9CC2E5-527B-4B3B-BD11-698718A29A94}" dt="2019-10-25T07:13:42.093" v="1189" actId="1076"/>
          <ac:cxnSpMkLst>
            <pc:docMk/>
            <pc:sldMk cId="3701024981" sldId="269"/>
            <ac:cxnSpMk id="71" creationId="{0EB19EE5-9465-4623-B5E6-86A4EEA948BC}"/>
          </ac:cxnSpMkLst>
        </pc:cxnChg>
        <pc:cxnChg chg="add del mod">
          <ac:chgData name="CHOI JUNHO" userId="2ed797a4709b55ca" providerId="LiveId" clId="{5B9CC2E5-527B-4B3B-BD11-698718A29A94}" dt="2019-10-25T06:27:24.910" v="532" actId="478"/>
          <ac:cxnSpMkLst>
            <pc:docMk/>
            <pc:sldMk cId="3701024981" sldId="269"/>
            <ac:cxnSpMk id="74" creationId="{6992C6D2-C648-43B7-A8F1-8CB36F4281D0}"/>
          </ac:cxnSpMkLst>
        </pc:cxnChg>
        <pc:cxnChg chg="add mod">
          <ac:chgData name="CHOI JUNHO" userId="2ed797a4709b55ca" providerId="LiveId" clId="{5B9CC2E5-527B-4B3B-BD11-698718A29A94}" dt="2019-10-25T07:13:42.093" v="1189" actId="1076"/>
          <ac:cxnSpMkLst>
            <pc:docMk/>
            <pc:sldMk cId="3701024981" sldId="269"/>
            <ac:cxnSpMk id="75" creationId="{3EAA323F-DBB6-4EA2-A233-C692700A4A09}"/>
          </ac:cxnSpMkLst>
        </pc:cxnChg>
        <pc:cxnChg chg="add mod">
          <ac:chgData name="CHOI JUNHO" userId="2ed797a4709b55ca" providerId="LiveId" clId="{5B9CC2E5-527B-4B3B-BD11-698718A29A94}" dt="2019-10-25T07:13:42.093" v="1189" actId="1076"/>
          <ac:cxnSpMkLst>
            <pc:docMk/>
            <pc:sldMk cId="3701024981" sldId="269"/>
            <ac:cxnSpMk id="78" creationId="{D05A348D-A722-4F99-9226-69B4D9EA6C86}"/>
          </ac:cxnSpMkLst>
        </pc:cxnChg>
        <pc:cxnChg chg="add del mod">
          <ac:chgData name="CHOI JUNHO" userId="2ed797a4709b55ca" providerId="LiveId" clId="{5B9CC2E5-527B-4B3B-BD11-698718A29A94}" dt="2019-10-25T05:51:46.362" v="406" actId="478"/>
          <ac:cxnSpMkLst>
            <pc:docMk/>
            <pc:sldMk cId="3701024981" sldId="269"/>
            <ac:cxnSpMk id="80" creationId="{59FCD48E-D5DB-4DC5-B725-96E43EF95485}"/>
          </ac:cxnSpMkLst>
        </pc:cxnChg>
        <pc:cxnChg chg="add mod">
          <ac:chgData name="CHOI JUNHO" userId="2ed797a4709b55ca" providerId="LiveId" clId="{5B9CC2E5-527B-4B3B-BD11-698718A29A94}" dt="2019-10-25T07:13:42.093" v="1189" actId="1076"/>
          <ac:cxnSpMkLst>
            <pc:docMk/>
            <pc:sldMk cId="3701024981" sldId="269"/>
            <ac:cxnSpMk id="81" creationId="{1531A96F-ADC4-488E-B8F7-C84DFF9517F3}"/>
          </ac:cxnSpMkLst>
        </pc:cxnChg>
        <pc:cxnChg chg="add del mod">
          <ac:chgData name="CHOI JUNHO" userId="2ed797a4709b55ca" providerId="LiveId" clId="{5B9CC2E5-527B-4B3B-BD11-698718A29A94}" dt="2019-10-25T06:28:38.255" v="566" actId="478"/>
          <ac:cxnSpMkLst>
            <pc:docMk/>
            <pc:sldMk cId="3701024981" sldId="269"/>
            <ac:cxnSpMk id="85" creationId="{D6902273-800C-4829-9318-3C57F8444D23}"/>
          </ac:cxnSpMkLst>
        </pc:cxnChg>
        <pc:cxnChg chg="add mod">
          <ac:chgData name="CHOI JUNHO" userId="2ed797a4709b55ca" providerId="LiveId" clId="{5B9CC2E5-527B-4B3B-BD11-698718A29A94}" dt="2019-10-25T07:13:42.093" v="1189" actId="1076"/>
          <ac:cxnSpMkLst>
            <pc:docMk/>
            <pc:sldMk cId="3701024981" sldId="269"/>
            <ac:cxnSpMk id="89" creationId="{47020681-DCBB-4A06-927F-F33D01FFE2F6}"/>
          </ac:cxnSpMkLst>
        </pc:cxnChg>
        <pc:cxnChg chg="add del mod">
          <ac:chgData name="CHOI JUNHO" userId="2ed797a4709b55ca" providerId="LiveId" clId="{5B9CC2E5-527B-4B3B-BD11-698718A29A94}" dt="2019-10-25T07:13:15.741" v="1182" actId="478"/>
          <ac:cxnSpMkLst>
            <pc:docMk/>
            <pc:sldMk cId="3701024981" sldId="269"/>
            <ac:cxnSpMk id="100" creationId="{E8672D36-1605-4143-BB1F-200DD00DC313}"/>
          </ac:cxnSpMkLst>
        </pc:cxnChg>
        <pc:cxnChg chg="add del mod">
          <ac:chgData name="CHOI JUNHO" userId="2ed797a4709b55ca" providerId="LiveId" clId="{5B9CC2E5-527B-4B3B-BD11-698718A29A94}" dt="2019-10-25T06:32:48.607" v="719" actId="478"/>
          <ac:cxnSpMkLst>
            <pc:docMk/>
            <pc:sldMk cId="3701024981" sldId="269"/>
            <ac:cxnSpMk id="104" creationId="{E9BF8B63-ACAA-488F-BEF8-3889D9803123}"/>
          </ac:cxnSpMkLst>
        </pc:cxnChg>
        <pc:cxnChg chg="add del mod">
          <ac:chgData name="CHOI JUNHO" userId="2ed797a4709b55ca" providerId="LiveId" clId="{5B9CC2E5-527B-4B3B-BD11-698718A29A94}" dt="2019-10-25T06:30:16.492" v="710" actId="478"/>
          <ac:cxnSpMkLst>
            <pc:docMk/>
            <pc:sldMk cId="3701024981" sldId="269"/>
            <ac:cxnSpMk id="105" creationId="{A36759AF-AF89-463C-BAB3-4680DC99FD06}"/>
          </ac:cxnSpMkLst>
        </pc:cxnChg>
        <pc:cxnChg chg="add del mod">
          <ac:chgData name="CHOI JUNHO" userId="2ed797a4709b55ca" providerId="LiveId" clId="{5B9CC2E5-527B-4B3B-BD11-698718A29A94}" dt="2019-10-25T06:32:48.607" v="719" actId="478"/>
          <ac:cxnSpMkLst>
            <pc:docMk/>
            <pc:sldMk cId="3701024981" sldId="269"/>
            <ac:cxnSpMk id="106" creationId="{052D78D7-57D9-4C47-9020-0A600D3C5380}"/>
          </ac:cxnSpMkLst>
        </pc:cxnChg>
        <pc:cxnChg chg="add del mod">
          <ac:chgData name="CHOI JUNHO" userId="2ed797a4709b55ca" providerId="LiveId" clId="{5B9CC2E5-527B-4B3B-BD11-698718A29A94}" dt="2019-10-25T06:32:48.607" v="719" actId="478"/>
          <ac:cxnSpMkLst>
            <pc:docMk/>
            <pc:sldMk cId="3701024981" sldId="269"/>
            <ac:cxnSpMk id="109" creationId="{A58DC7D0-3FD2-40A5-8183-8077FD8FDF3C}"/>
          </ac:cxnSpMkLst>
        </pc:cxnChg>
        <pc:cxnChg chg="add del mod">
          <ac:chgData name="CHOI JUNHO" userId="2ed797a4709b55ca" providerId="LiveId" clId="{5B9CC2E5-527B-4B3B-BD11-698718A29A94}" dt="2019-10-25T07:13:15.741" v="1182" actId="478"/>
          <ac:cxnSpMkLst>
            <pc:docMk/>
            <pc:sldMk cId="3701024981" sldId="269"/>
            <ac:cxnSpMk id="113" creationId="{A2214370-40F2-4D7B-93AC-05D0BC99C6C0}"/>
          </ac:cxnSpMkLst>
        </pc:cxnChg>
        <pc:cxnChg chg="add del">
          <ac:chgData name="CHOI JUNHO" userId="2ed797a4709b55ca" providerId="LiveId" clId="{5B9CC2E5-527B-4B3B-BD11-698718A29A94}" dt="2019-10-25T05:39:54.069" v="162" actId="478"/>
          <ac:cxnSpMkLst>
            <pc:docMk/>
            <pc:sldMk cId="3701024981" sldId="269"/>
            <ac:cxnSpMk id="122" creationId="{EB0EFF9E-80F3-4A60-8B2F-03E97EB2DC74}"/>
          </ac:cxnSpMkLst>
        </pc:cxnChg>
        <pc:cxnChg chg="add del mod">
          <ac:chgData name="CHOI JUNHO" userId="2ed797a4709b55ca" providerId="LiveId" clId="{5B9CC2E5-527B-4B3B-BD11-698718A29A94}" dt="2019-10-25T06:32:48.607" v="719" actId="478"/>
          <ac:cxnSpMkLst>
            <pc:docMk/>
            <pc:sldMk cId="3701024981" sldId="269"/>
            <ac:cxnSpMk id="129" creationId="{BA0AB1E8-26AA-410F-AEFC-695C43A5A608}"/>
          </ac:cxnSpMkLst>
        </pc:cxnChg>
        <pc:cxnChg chg="add del mod">
          <ac:chgData name="CHOI JUNHO" userId="2ed797a4709b55ca" providerId="LiveId" clId="{5B9CC2E5-527B-4B3B-BD11-698718A29A94}" dt="2019-10-25T07:13:15.741" v="1182" actId="478"/>
          <ac:cxnSpMkLst>
            <pc:docMk/>
            <pc:sldMk cId="3701024981" sldId="269"/>
            <ac:cxnSpMk id="130" creationId="{387D208A-160D-4847-B605-F532134080E8}"/>
          </ac:cxnSpMkLst>
        </pc:cxnChg>
        <pc:cxnChg chg="add del mod">
          <ac:chgData name="CHOI JUNHO" userId="2ed797a4709b55ca" providerId="LiveId" clId="{5B9CC2E5-527B-4B3B-BD11-698718A29A94}" dt="2019-10-25T07:13:15.741" v="1182" actId="478"/>
          <ac:cxnSpMkLst>
            <pc:docMk/>
            <pc:sldMk cId="3701024981" sldId="269"/>
            <ac:cxnSpMk id="132" creationId="{AE5F4CD1-B006-4839-A069-1AF149D652B2}"/>
          </ac:cxnSpMkLst>
        </pc:cxnChg>
        <pc:cxnChg chg="add del">
          <ac:chgData name="CHOI JUNHO" userId="2ed797a4709b55ca" providerId="LiveId" clId="{5B9CC2E5-527B-4B3B-BD11-698718A29A94}" dt="2019-10-25T06:19:24.893" v="413" actId="478"/>
          <ac:cxnSpMkLst>
            <pc:docMk/>
            <pc:sldMk cId="3701024981" sldId="269"/>
            <ac:cxnSpMk id="144" creationId="{563164BD-0186-4492-81E6-AF722D320517}"/>
          </ac:cxnSpMkLst>
        </pc:cxnChg>
        <pc:cxnChg chg="add mod">
          <ac:chgData name="CHOI JUNHO" userId="2ed797a4709b55ca" providerId="LiveId" clId="{5B9CC2E5-527B-4B3B-BD11-698718A29A94}" dt="2019-10-25T07:13:42.093" v="1189" actId="1076"/>
          <ac:cxnSpMkLst>
            <pc:docMk/>
            <pc:sldMk cId="3701024981" sldId="269"/>
            <ac:cxnSpMk id="145" creationId="{1844ECF1-8D41-4F66-9DF0-1A724E1BBF8D}"/>
          </ac:cxnSpMkLst>
        </pc:cxnChg>
        <pc:cxnChg chg="add mod">
          <ac:chgData name="CHOI JUNHO" userId="2ed797a4709b55ca" providerId="LiveId" clId="{5B9CC2E5-527B-4B3B-BD11-698718A29A94}" dt="2019-10-25T07:13:42.093" v="1189" actId="1076"/>
          <ac:cxnSpMkLst>
            <pc:docMk/>
            <pc:sldMk cId="3701024981" sldId="269"/>
            <ac:cxnSpMk id="151" creationId="{CD6A5F96-73E1-42FF-92DC-3027731D9A6D}"/>
          </ac:cxnSpMkLst>
        </pc:cxnChg>
        <pc:cxnChg chg="add del mod">
          <ac:chgData name="CHOI JUNHO" userId="2ed797a4709b55ca" providerId="LiveId" clId="{5B9CC2E5-527B-4B3B-BD11-698718A29A94}" dt="2019-10-25T06:32:12.084" v="714" actId="478"/>
          <ac:cxnSpMkLst>
            <pc:docMk/>
            <pc:sldMk cId="3701024981" sldId="269"/>
            <ac:cxnSpMk id="154" creationId="{81E88BD0-4DBA-4347-B762-6A491B45153C}"/>
          </ac:cxnSpMkLst>
        </pc:cxnChg>
        <pc:cxnChg chg="add mod">
          <ac:chgData name="CHOI JUNHO" userId="2ed797a4709b55ca" providerId="LiveId" clId="{5B9CC2E5-527B-4B3B-BD11-698718A29A94}" dt="2019-10-25T07:13:42.093" v="1189" actId="1076"/>
          <ac:cxnSpMkLst>
            <pc:docMk/>
            <pc:sldMk cId="3701024981" sldId="269"/>
            <ac:cxnSpMk id="176" creationId="{F0764B5C-7996-4555-A6C8-DCF384F07B15}"/>
          </ac:cxnSpMkLst>
        </pc:cxnChg>
        <pc:cxnChg chg="add mod">
          <ac:chgData name="CHOI JUNHO" userId="2ed797a4709b55ca" providerId="LiveId" clId="{5B9CC2E5-527B-4B3B-BD11-698718A29A94}" dt="2019-10-25T07:13:42.093" v="1189" actId="1076"/>
          <ac:cxnSpMkLst>
            <pc:docMk/>
            <pc:sldMk cId="3701024981" sldId="269"/>
            <ac:cxnSpMk id="184" creationId="{2038451C-79FF-48C2-8602-E9EAA305AAD6}"/>
          </ac:cxnSpMkLst>
        </pc:cxnChg>
      </pc:sldChg>
      <pc:sldChg chg="addSp delSp modSp add">
        <pc:chgData name="CHOI JUNHO" userId="2ed797a4709b55ca" providerId="LiveId" clId="{5B9CC2E5-527B-4B3B-BD11-698718A29A94}" dt="2019-10-28T03:27:06.874" v="5463" actId="20577"/>
        <pc:sldMkLst>
          <pc:docMk/>
          <pc:sldMk cId="1665297153" sldId="270"/>
        </pc:sldMkLst>
        <pc:spChg chg="mod">
          <ac:chgData name="CHOI JUNHO" userId="2ed797a4709b55ca" providerId="LiveId" clId="{5B9CC2E5-527B-4B3B-BD11-698718A29A94}" dt="2019-10-28T03:22:41.795" v="5423" actId="20577"/>
          <ac:spMkLst>
            <pc:docMk/>
            <pc:sldMk cId="1665297153" sldId="270"/>
            <ac:spMk id="2" creationId="{C0A9B755-95D3-4E21-9F5C-A6467321ABBF}"/>
          </ac:spMkLst>
        </pc:spChg>
        <pc:spChg chg="add mod">
          <ac:chgData name="CHOI JUNHO" userId="2ed797a4709b55ca" providerId="LiveId" clId="{5B9CC2E5-527B-4B3B-BD11-698718A29A94}" dt="2019-10-25T08:20:09.419" v="3103" actId="1076"/>
          <ac:spMkLst>
            <pc:docMk/>
            <pc:sldMk cId="1665297153" sldId="270"/>
            <ac:spMk id="3" creationId="{08404561-832C-42A9-BCE1-4B921D68F947}"/>
          </ac:spMkLst>
        </pc:spChg>
        <pc:spChg chg="add del mod">
          <ac:chgData name="CHOI JUNHO" userId="2ed797a4709b55ca" providerId="LiveId" clId="{5B9CC2E5-527B-4B3B-BD11-698718A29A94}" dt="2019-10-25T08:13:03.332" v="2949" actId="478"/>
          <ac:spMkLst>
            <pc:docMk/>
            <pc:sldMk cId="1665297153" sldId="270"/>
            <ac:spMk id="4" creationId="{FF4389FC-924B-442D-9CE5-AE54ADC0657C}"/>
          </ac:spMkLst>
        </pc:spChg>
        <pc:spChg chg="add del mod">
          <ac:chgData name="CHOI JUNHO" userId="2ed797a4709b55ca" providerId="LiveId" clId="{5B9CC2E5-527B-4B3B-BD11-698718A29A94}" dt="2019-10-25T07:34:11.627" v="1816" actId="478"/>
          <ac:spMkLst>
            <pc:docMk/>
            <pc:sldMk cId="1665297153" sldId="270"/>
            <ac:spMk id="6" creationId="{10832364-E72E-4F8B-BFF7-FBA34E68733F}"/>
          </ac:spMkLst>
        </pc:spChg>
        <pc:spChg chg="add mod">
          <ac:chgData name="CHOI JUNHO" userId="2ed797a4709b55ca" providerId="LiveId" clId="{5B9CC2E5-527B-4B3B-BD11-698718A29A94}" dt="2019-10-25T08:20:09.419" v="3103" actId="1076"/>
          <ac:spMkLst>
            <pc:docMk/>
            <pc:sldMk cId="1665297153" sldId="270"/>
            <ac:spMk id="8" creationId="{5B3699D4-E2C7-49B9-B41C-250D3577104E}"/>
          </ac:spMkLst>
        </pc:spChg>
        <pc:spChg chg="add del mod">
          <ac:chgData name="CHOI JUNHO" userId="2ed797a4709b55ca" providerId="LiveId" clId="{5B9CC2E5-527B-4B3B-BD11-698718A29A94}" dt="2019-10-25T07:34:11.627" v="1816" actId="478"/>
          <ac:spMkLst>
            <pc:docMk/>
            <pc:sldMk cId="1665297153" sldId="270"/>
            <ac:spMk id="9" creationId="{249044E2-7F89-4F2D-98B4-F40F27701E2B}"/>
          </ac:spMkLst>
        </pc:spChg>
        <pc:spChg chg="add del mod">
          <ac:chgData name="CHOI JUNHO" userId="2ed797a4709b55ca" providerId="LiveId" clId="{5B9CC2E5-527B-4B3B-BD11-698718A29A94}" dt="2019-10-25T07:34:11.627" v="1816" actId="478"/>
          <ac:spMkLst>
            <pc:docMk/>
            <pc:sldMk cId="1665297153" sldId="270"/>
            <ac:spMk id="12" creationId="{9263FB49-5653-42EE-9DE3-44B39B5864DF}"/>
          </ac:spMkLst>
        </pc:spChg>
        <pc:spChg chg="add del mod">
          <ac:chgData name="CHOI JUNHO" userId="2ed797a4709b55ca" providerId="LiveId" clId="{5B9CC2E5-527B-4B3B-BD11-698718A29A94}" dt="2019-10-25T07:34:11.627" v="1816" actId="478"/>
          <ac:spMkLst>
            <pc:docMk/>
            <pc:sldMk cId="1665297153" sldId="270"/>
            <ac:spMk id="13" creationId="{D82CBA51-CB7F-44EF-BE32-A3EF4EB0264B}"/>
          </ac:spMkLst>
        </pc:spChg>
        <pc:spChg chg="add mod">
          <ac:chgData name="CHOI JUNHO" userId="2ed797a4709b55ca" providerId="LiveId" clId="{5B9CC2E5-527B-4B3B-BD11-698718A29A94}" dt="2019-10-25T08:20:09.419" v="3103" actId="1076"/>
          <ac:spMkLst>
            <pc:docMk/>
            <pc:sldMk cId="1665297153" sldId="270"/>
            <ac:spMk id="14" creationId="{E186A483-920D-49FF-BB8D-66835DCA4BF2}"/>
          </ac:spMkLst>
        </pc:spChg>
        <pc:spChg chg="add del mod">
          <ac:chgData name="CHOI JUNHO" userId="2ed797a4709b55ca" providerId="LiveId" clId="{5B9CC2E5-527B-4B3B-BD11-698718A29A94}" dt="2019-10-25T08:13:03.332" v="2949" actId="478"/>
          <ac:spMkLst>
            <pc:docMk/>
            <pc:sldMk cId="1665297153" sldId="270"/>
            <ac:spMk id="16" creationId="{13495D62-71EC-4A55-8745-A80EEF8D4AE7}"/>
          </ac:spMkLst>
        </pc:spChg>
        <pc:spChg chg="add del mod">
          <ac:chgData name="CHOI JUNHO" userId="2ed797a4709b55ca" providerId="LiveId" clId="{5B9CC2E5-527B-4B3B-BD11-698718A29A94}" dt="2019-10-25T08:13:03.332" v="2949" actId="478"/>
          <ac:spMkLst>
            <pc:docMk/>
            <pc:sldMk cId="1665297153" sldId="270"/>
            <ac:spMk id="17" creationId="{47ECFC45-9AAF-4992-905F-0E47D5B88A07}"/>
          </ac:spMkLst>
        </pc:spChg>
        <pc:spChg chg="add mod">
          <ac:chgData name="CHOI JUNHO" userId="2ed797a4709b55ca" providerId="LiveId" clId="{5B9CC2E5-527B-4B3B-BD11-698718A29A94}" dt="2019-10-25T07:26:51.746" v="1431" actId="164"/>
          <ac:spMkLst>
            <pc:docMk/>
            <pc:sldMk cId="1665297153" sldId="270"/>
            <ac:spMk id="19" creationId="{FD0B5C08-D654-41F3-A606-8B332515FE24}"/>
          </ac:spMkLst>
        </pc:spChg>
        <pc:spChg chg="add mod">
          <ac:chgData name="CHOI JUNHO" userId="2ed797a4709b55ca" providerId="LiveId" clId="{5B9CC2E5-527B-4B3B-BD11-698718A29A94}" dt="2019-10-25T09:32:46.964" v="4240" actId="20577"/>
          <ac:spMkLst>
            <pc:docMk/>
            <pc:sldMk cId="1665297153" sldId="270"/>
            <ac:spMk id="20" creationId="{B08C0ABE-CEC2-45B7-B4B6-4CED578B42DD}"/>
          </ac:spMkLst>
        </pc:spChg>
        <pc:spChg chg="add del mod">
          <ac:chgData name="CHOI JUNHO" userId="2ed797a4709b55ca" providerId="LiveId" clId="{5B9CC2E5-527B-4B3B-BD11-698718A29A94}" dt="2019-10-25T07:41:04.896" v="2215" actId="478"/>
          <ac:spMkLst>
            <pc:docMk/>
            <pc:sldMk cId="1665297153" sldId="270"/>
            <ac:spMk id="23" creationId="{5B2EB2E4-7ED3-49A4-8255-F4CAA485C6C4}"/>
          </ac:spMkLst>
        </pc:spChg>
        <pc:spChg chg="add del mod">
          <ac:chgData name="CHOI JUNHO" userId="2ed797a4709b55ca" providerId="LiveId" clId="{5B9CC2E5-527B-4B3B-BD11-698718A29A94}" dt="2019-10-25T07:41:04.896" v="2215" actId="478"/>
          <ac:spMkLst>
            <pc:docMk/>
            <pc:sldMk cId="1665297153" sldId="270"/>
            <ac:spMk id="26" creationId="{A21C7313-6FEB-41E8-B2C8-06DEF7FA9861}"/>
          </ac:spMkLst>
        </pc:spChg>
        <pc:spChg chg="mod topLvl">
          <ac:chgData name="CHOI JUNHO" userId="2ed797a4709b55ca" providerId="LiveId" clId="{5B9CC2E5-527B-4B3B-BD11-698718A29A94}" dt="2019-10-25T08:08:26.670" v="2783" actId="164"/>
          <ac:spMkLst>
            <pc:docMk/>
            <pc:sldMk cId="1665297153" sldId="270"/>
            <ac:spMk id="31" creationId="{3DB5C3AF-CB45-4EE4-B307-366664B5C5B0}"/>
          </ac:spMkLst>
        </pc:spChg>
        <pc:spChg chg="del mod topLvl">
          <ac:chgData name="CHOI JUNHO" userId="2ed797a4709b55ca" providerId="LiveId" clId="{5B9CC2E5-527B-4B3B-BD11-698718A29A94}" dt="2019-10-25T07:41:03.633" v="2214" actId="478"/>
          <ac:spMkLst>
            <pc:docMk/>
            <pc:sldMk cId="1665297153" sldId="270"/>
            <ac:spMk id="32" creationId="{0783D4FA-5DB4-48B1-8D7F-3E4CFB83A192}"/>
          </ac:spMkLst>
        </pc:spChg>
        <pc:spChg chg="del mod topLvl">
          <ac:chgData name="CHOI JUNHO" userId="2ed797a4709b55ca" providerId="LiveId" clId="{5B9CC2E5-527B-4B3B-BD11-698718A29A94}" dt="2019-10-25T07:30:26.829" v="1757" actId="478"/>
          <ac:spMkLst>
            <pc:docMk/>
            <pc:sldMk cId="1665297153" sldId="270"/>
            <ac:spMk id="33" creationId="{DDCC2AE1-558B-4A27-A9D2-473142282FE0}"/>
          </ac:spMkLst>
        </pc:spChg>
        <pc:spChg chg="del mod topLvl">
          <ac:chgData name="CHOI JUNHO" userId="2ed797a4709b55ca" providerId="LiveId" clId="{5B9CC2E5-527B-4B3B-BD11-698718A29A94}" dt="2019-10-25T07:41:03.633" v="2214" actId="478"/>
          <ac:spMkLst>
            <pc:docMk/>
            <pc:sldMk cId="1665297153" sldId="270"/>
            <ac:spMk id="35" creationId="{04AC251E-AE3A-4597-9D09-8990198704B2}"/>
          </ac:spMkLst>
        </pc:spChg>
        <pc:spChg chg="mod topLvl">
          <ac:chgData name="CHOI JUNHO" userId="2ed797a4709b55ca" providerId="LiveId" clId="{5B9CC2E5-527B-4B3B-BD11-698718A29A94}" dt="2019-10-25T08:08:26.670" v="2783" actId="164"/>
          <ac:spMkLst>
            <pc:docMk/>
            <pc:sldMk cId="1665297153" sldId="270"/>
            <ac:spMk id="36" creationId="{60260993-490A-46A8-B8B1-6468B822C259}"/>
          </ac:spMkLst>
        </pc:spChg>
        <pc:spChg chg="add mod topLvl">
          <ac:chgData name="CHOI JUNHO" userId="2ed797a4709b55ca" providerId="LiveId" clId="{5B9CC2E5-527B-4B3B-BD11-698718A29A94}" dt="2019-10-25T08:08:26.670" v="2783" actId="164"/>
          <ac:spMkLst>
            <pc:docMk/>
            <pc:sldMk cId="1665297153" sldId="270"/>
            <ac:spMk id="37" creationId="{A84E1EA7-FC20-4F13-959F-3F8D1C5D07AF}"/>
          </ac:spMkLst>
        </pc:spChg>
        <pc:spChg chg="add">
          <ac:chgData name="CHOI JUNHO" userId="2ed797a4709b55ca" providerId="LiveId" clId="{5B9CC2E5-527B-4B3B-BD11-698718A29A94}" dt="2019-10-25T08:56:56.736" v="4214"/>
          <ac:spMkLst>
            <pc:docMk/>
            <pc:sldMk cId="1665297153" sldId="270"/>
            <ac:spMk id="38" creationId="{3E92179B-1D51-42D9-BFB2-F36184AEE02B}"/>
          </ac:spMkLst>
        </pc:spChg>
        <pc:spChg chg="add del mod">
          <ac:chgData name="CHOI JUNHO" userId="2ed797a4709b55ca" providerId="LiveId" clId="{5B9CC2E5-527B-4B3B-BD11-698718A29A94}" dt="2019-10-25T07:53:55.807" v="2615" actId="478"/>
          <ac:spMkLst>
            <pc:docMk/>
            <pc:sldMk cId="1665297153" sldId="270"/>
            <ac:spMk id="41" creationId="{1ACD5A0F-2823-4294-A943-32E9C5491F8D}"/>
          </ac:spMkLst>
        </pc:spChg>
        <pc:spChg chg="mod topLvl">
          <ac:chgData name="CHOI JUNHO" userId="2ed797a4709b55ca" providerId="LiveId" clId="{5B9CC2E5-527B-4B3B-BD11-698718A29A94}" dt="2019-10-25T08:20:09.419" v="3103" actId="1076"/>
          <ac:spMkLst>
            <pc:docMk/>
            <pc:sldMk cId="1665297153" sldId="270"/>
            <ac:spMk id="46" creationId="{2DC549A4-4D7F-4D65-BD73-01C1CF8475E9}"/>
          </ac:spMkLst>
        </pc:spChg>
        <pc:spChg chg="mod topLvl">
          <ac:chgData name="CHOI JUNHO" userId="2ed797a4709b55ca" providerId="LiveId" clId="{5B9CC2E5-527B-4B3B-BD11-698718A29A94}" dt="2019-10-25T08:20:09.419" v="3103" actId="1076"/>
          <ac:spMkLst>
            <pc:docMk/>
            <pc:sldMk cId="1665297153" sldId="270"/>
            <ac:spMk id="47" creationId="{3E80AAAD-A83C-439E-B0A3-8E7F6C20DBC8}"/>
          </ac:spMkLst>
        </pc:spChg>
        <pc:spChg chg="del">
          <ac:chgData name="CHOI JUNHO" userId="2ed797a4709b55ca" providerId="LiveId" clId="{5B9CC2E5-527B-4B3B-BD11-698718A29A94}" dt="2019-10-25T07:38:16.789" v="2175" actId="478"/>
          <ac:spMkLst>
            <pc:docMk/>
            <pc:sldMk cId="1665297153" sldId="270"/>
            <ac:spMk id="48" creationId="{E17CEA51-8EF5-420D-984C-71614A8DD1C5}"/>
          </ac:spMkLst>
        </pc:spChg>
        <pc:spChg chg="del mod topLvl">
          <ac:chgData name="CHOI JUNHO" userId="2ed797a4709b55ca" providerId="LiveId" clId="{5B9CC2E5-527B-4B3B-BD11-698718A29A94}" dt="2019-10-25T07:53:58.013" v="2616" actId="478"/>
          <ac:spMkLst>
            <pc:docMk/>
            <pc:sldMk cId="1665297153" sldId="270"/>
            <ac:spMk id="50" creationId="{538A412E-9DE7-4197-8E99-CC9F254D0EC9}"/>
          </ac:spMkLst>
        </pc:spChg>
        <pc:spChg chg="add del mod">
          <ac:chgData name="CHOI JUNHO" userId="2ed797a4709b55ca" providerId="LiveId" clId="{5B9CC2E5-527B-4B3B-BD11-698718A29A94}" dt="2019-10-25T07:41:26.623" v="2219" actId="767"/>
          <ac:spMkLst>
            <pc:docMk/>
            <pc:sldMk cId="1665297153" sldId="270"/>
            <ac:spMk id="56" creationId="{DE062B81-7231-44E2-BA83-E461FA56650B}"/>
          </ac:spMkLst>
        </pc:spChg>
        <pc:spChg chg="add mod">
          <ac:chgData name="CHOI JUNHO" userId="2ed797a4709b55ca" providerId="LiveId" clId="{5B9CC2E5-527B-4B3B-BD11-698718A29A94}" dt="2019-10-25T08:20:09.419" v="3103" actId="1076"/>
          <ac:spMkLst>
            <pc:docMk/>
            <pc:sldMk cId="1665297153" sldId="270"/>
            <ac:spMk id="57" creationId="{68FAE4D7-BB0A-46BD-A061-97A3CEB0F2F5}"/>
          </ac:spMkLst>
        </pc:spChg>
        <pc:spChg chg="add del mod">
          <ac:chgData name="CHOI JUNHO" userId="2ed797a4709b55ca" providerId="LiveId" clId="{5B9CC2E5-527B-4B3B-BD11-698718A29A94}" dt="2019-10-25T08:08:34.471" v="2784" actId="478"/>
          <ac:spMkLst>
            <pc:docMk/>
            <pc:sldMk cId="1665297153" sldId="270"/>
            <ac:spMk id="59" creationId="{2279EB48-075C-4094-99E4-324AC760D962}"/>
          </ac:spMkLst>
        </pc:spChg>
        <pc:spChg chg="add mod">
          <ac:chgData name="CHOI JUNHO" userId="2ed797a4709b55ca" providerId="LiveId" clId="{5B9CC2E5-527B-4B3B-BD11-698718A29A94}" dt="2019-10-25T08:20:09.419" v="3103" actId="1076"/>
          <ac:spMkLst>
            <pc:docMk/>
            <pc:sldMk cId="1665297153" sldId="270"/>
            <ac:spMk id="68" creationId="{C63591AB-0CF9-4E01-B39E-A6360DC90A6D}"/>
          </ac:spMkLst>
        </pc:spChg>
        <pc:spChg chg="mod topLvl">
          <ac:chgData name="CHOI JUNHO" userId="2ed797a4709b55ca" providerId="LiveId" clId="{5B9CC2E5-527B-4B3B-BD11-698718A29A94}" dt="2019-10-25T08:14:54.459" v="3003" actId="164"/>
          <ac:spMkLst>
            <pc:docMk/>
            <pc:sldMk cId="1665297153" sldId="270"/>
            <ac:spMk id="73" creationId="{D111A169-F994-4110-99B5-EA8B17DCAD2D}"/>
          </ac:spMkLst>
        </pc:spChg>
        <pc:spChg chg="del">
          <ac:chgData name="CHOI JUNHO" userId="2ed797a4709b55ca" providerId="LiveId" clId="{5B9CC2E5-527B-4B3B-BD11-698718A29A94}" dt="2019-10-25T07:49:09.543" v="2495" actId="478"/>
          <ac:spMkLst>
            <pc:docMk/>
            <pc:sldMk cId="1665297153" sldId="270"/>
            <ac:spMk id="74" creationId="{AEB8241C-6D1F-441B-880E-244202BB7940}"/>
          </ac:spMkLst>
        </pc:spChg>
        <pc:spChg chg="add del mod ord topLvl">
          <ac:chgData name="CHOI JUNHO" userId="2ed797a4709b55ca" providerId="LiveId" clId="{5B9CC2E5-527B-4B3B-BD11-698718A29A94}" dt="2019-10-25T08:20:09.419" v="3103" actId="1076"/>
          <ac:spMkLst>
            <pc:docMk/>
            <pc:sldMk cId="1665297153" sldId="270"/>
            <ac:spMk id="75" creationId="{14F262EB-1BC7-4F2B-9D2B-63FC7E71CD5A}"/>
          </ac:spMkLst>
        </pc:spChg>
        <pc:spChg chg="add mod">
          <ac:chgData name="CHOI JUNHO" userId="2ed797a4709b55ca" providerId="LiveId" clId="{5B9CC2E5-527B-4B3B-BD11-698718A29A94}" dt="2019-10-25T08:20:09.419" v="3103" actId="1076"/>
          <ac:spMkLst>
            <pc:docMk/>
            <pc:sldMk cId="1665297153" sldId="270"/>
            <ac:spMk id="80" creationId="{57A8CDCE-DDDB-4E80-9AE1-1E7CE689232A}"/>
          </ac:spMkLst>
        </pc:spChg>
        <pc:spChg chg="add del mod">
          <ac:chgData name="CHOI JUNHO" userId="2ed797a4709b55ca" providerId="LiveId" clId="{5B9CC2E5-527B-4B3B-BD11-698718A29A94}" dt="2019-10-25T07:54:16.926" v="2621" actId="478"/>
          <ac:spMkLst>
            <pc:docMk/>
            <pc:sldMk cId="1665297153" sldId="270"/>
            <ac:spMk id="84" creationId="{7CE575BD-B19F-422B-8F85-D1D0C10022DD}"/>
          </ac:spMkLst>
        </pc:spChg>
        <pc:spChg chg="add del mod">
          <ac:chgData name="CHOI JUNHO" userId="2ed797a4709b55ca" providerId="LiveId" clId="{5B9CC2E5-527B-4B3B-BD11-698718A29A94}" dt="2019-10-25T08:07:49.502" v="2774" actId="478"/>
          <ac:spMkLst>
            <pc:docMk/>
            <pc:sldMk cId="1665297153" sldId="270"/>
            <ac:spMk id="85" creationId="{20E77269-D0A0-410D-B60C-7E7F819E3DDD}"/>
          </ac:spMkLst>
        </pc:spChg>
        <pc:spChg chg="add mod topLvl">
          <ac:chgData name="CHOI JUNHO" userId="2ed797a4709b55ca" providerId="LiveId" clId="{5B9CC2E5-527B-4B3B-BD11-698718A29A94}" dt="2019-10-25T08:14:54.459" v="3003" actId="164"/>
          <ac:spMkLst>
            <pc:docMk/>
            <pc:sldMk cId="1665297153" sldId="270"/>
            <ac:spMk id="86" creationId="{22E48F6F-3D65-4529-BD02-7F2D93386095}"/>
          </ac:spMkLst>
        </pc:spChg>
        <pc:spChg chg="add del mod">
          <ac:chgData name="CHOI JUNHO" userId="2ed797a4709b55ca" providerId="LiveId" clId="{5B9CC2E5-527B-4B3B-BD11-698718A29A94}" dt="2019-10-25T07:58:52.438" v="2718" actId="478"/>
          <ac:spMkLst>
            <pc:docMk/>
            <pc:sldMk cId="1665297153" sldId="270"/>
            <ac:spMk id="91" creationId="{67F1DDFF-34E8-4894-B0FC-DC44A1455F55}"/>
          </ac:spMkLst>
        </pc:spChg>
        <pc:spChg chg="add mod">
          <ac:chgData name="CHOI JUNHO" userId="2ed797a4709b55ca" providerId="LiveId" clId="{5B9CC2E5-527B-4B3B-BD11-698718A29A94}" dt="2019-10-25T08:08:26.670" v="2783" actId="164"/>
          <ac:spMkLst>
            <pc:docMk/>
            <pc:sldMk cId="1665297153" sldId="270"/>
            <ac:spMk id="92" creationId="{AA2D3D75-EA4C-449C-873C-C730950E86E4}"/>
          </ac:spMkLst>
        </pc:spChg>
        <pc:spChg chg="add mod">
          <ac:chgData name="CHOI JUNHO" userId="2ed797a4709b55ca" providerId="LiveId" clId="{5B9CC2E5-527B-4B3B-BD11-698718A29A94}" dt="2019-10-25T09:46:05.612" v="4456" actId="1076"/>
          <ac:spMkLst>
            <pc:docMk/>
            <pc:sldMk cId="1665297153" sldId="270"/>
            <ac:spMk id="96" creationId="{F58E4629-1E48-4386-8446-A683258391AE}"/>
          </ac:spMkLst>
        </pc:spChg>
        <pc:spChg chg="add mod">
          <ac:chgData name="CHOI JUNHO" userId="2ed797a4709b55ca" providerId="LiveId" clId="{5B9CC2E5-527B-4B3B-BD11-698718A29A94}" dt="2019-10-25T08:14:54.459" v="3003" actId="164"/>
          <ac:spMkLst>
            <pc:docMk/>
            <pc:sldMk cId="1665297153" sldId="270"/>
            <ac:spMk id="103" creationId="{C4D6C2E9-5807-4764-B68C-4C88956C2063}"/>
          </ac:spMkLst>
        </pc:spChg>
        <pc:spChg chg="add mod">
          <ac:chgData name="CHOI JUNHO" userId="2ed797a4709b55ca" providerId="LiveId" clId="{5B9CC2E5-527B-4B3B-BD11-698718A29A94}" dt="2019-10-25T08:14:54.459" v="3003" actId="164"/>
          <ac:spMkLst>
            <pc:docMk/>
            <pc:sldMk cId="1665297153" sldId="270"/>
            <ac:spMk id="104" creationId="{2817011C-12DD-4994-AC93-5BAFA35132C9}"/>
          </ac:spMkLst>
        </pc:spChg>
        <pc:spChg chg="add del mod">
          <ac:chgData name="CHOI JUNHO" userId="2ed797a4709b55ca" providerId="LiveId" clId="{5B9CC2E5-527B-4B3B-BD11-698718A29A94}" dt="2019-10-25T08:19:20.311" v="3095" actId="478"/>
          <ac:spMkLst>
            <pc:docMk/>
            <pc:sldMk cId="1665297153" sldId="270"/>
            <ac:spMk id="106" creationId="{E78DF8CF-CB56-4D51-8214-73FCC7AEF031}"/>
          </ac:spMkLst>
        </pc:spChg>
        <pc:spChg chg="add mod">
          <ac:chgData name="CHOI JUNHO" userId="2ed797a4709b55ca" providerId="LiveId" clId="{5B9CC2E5-527B-4B3B-BD11-698718A29A94}" dt="2019-10-25T08:20:09.419" v="3103" actId="1076"/>
          <ac:spMkLst>
            <pc:docMk/>
            <pc:sldMk cId="1665297153" sldId="270"/>
            <ac:spMk id="114" creationId="{E364806D-439F-4E93-B0A7-7B5A59C5CE47}"/>
          </ac:spMkLst>
        </pc:spChg>
        <pc:spChg chg="add mod">
          <ac:chgData name="CHOI JUNHO" userId="2ed797a4709b55ca" providerId="LiveId" clId="{5B9CC2E5-527B-4B3B-BD11-698718A29A94}" dt="2019-10-28T03:27:06.874" v="5463" actId="20577"/>
          <ac:spMkLst>
            <pc:docMk/>
            <pc:sldMk cId="1665297153" sldId="270"/>
            <ac:spMk id="118" creationId="{2ED7D25B-A6C1-4E95-A9E7-0F388DA42AAE}"/>
          </ac:spMkLst>
        </pc:spChg>
        <pc:grpChg chg="add del mod">
          <ac:chgData name="CHOI JUNHO" userId="2ed797a4709b55ca" providerId="LiveId" clId="{5B9CC2E5-527B-4B3B-BD11-698718A29A94}" dt="2019-10-25T07:28:47.302" v="1599" actId="478"/>
          <ac:grpSpMkLst>
            <pc:docMk/>
            <pc:sldMk cId="1665297153" sldId="270"/>
            <ac:grpSpMk id="27" creationId="{3368E6F3-F30E-482C-B805-957F25DF2443}"/>
          </ac:grpSpMkLst>
        </pc:grpChg>
        <pc:grpChg chg="add del mod">
          <ac:chgData name="CHOI JUNHO" userId="2ed797a4709b55ca" providerId="LiveId" clId="{5B9CC2E5-527B-4B3B-BD11-698718A29A94}" dt="2019-10-25T07:29:28.637" v="1711" actId="165"/>
          <ac:grpSpMkLst>
            <pc:docMk/>
            <pc:sldMk cId="1665297153" sldId="270"/>
            <ac:grpSpMk id="30" creationId="{3F6370BF-4211-40BD-8AFD-18954BCA191C}"/>
          </ac:grpSpMkLst>
        </pc:grpChg>
        <pc:grpChg chg="add del mod">
          <ac:chgData name="CHOI JUNHO" userId="2ed797a4709b55ca" providerId="LiveId" clId="{5B9CC2E5-527B-4B3B-BD11-698718A29A94}" dt="2019-10-25T07:33:26.324" v="1805" actId="165"/>
          <ac:grpSpMkLst>
            <pc:docMk/>
            <pc:sldMk cId="1665297153" sldId="270"/>
            <ac:grpSpMk id="40" creationId="{3F3DF6D3-0261-46B1-AFD6-2E7600460A6A}"/>
          </ac:grpSpMkLst>
        </pc:grpChg>
        <pc:grpChg chg="add del mod">
          <ac:chgData name="CHOI JUNHO" userId="2ed797a4709b55ca" providerId="LiveId" clId="{5B9CC2E5-527B-4B3B-BD11-698718A29A94}" dt="2019-10-25T07:54:03.279" v="2617" actId="165"/>
          <ac:grpSpMkLst>
            <pc:docMk/>
            <pc:sldMk cId="1665297153" sldId="270"/>
            <ac:grpSpMk id="42" creationId="{5F5C1189-9D0E-4C85-BEBE-EC1D1447F596}"/>
          </ac:grpSpMkLst>
        </pc:grpChg>
        <pc:grpChg chg="add del mod">
          <ac:chgData name="CHOI JUNHO" userId="2ed797a4709b55ca" providerId="LiveId" clId="{5B9CC2E5-527B-4B3B-BD11-698718A29A94}" dt="2019-10-25T07:40:42.354" v="2210" actId="165"/>
          <ac:grpSpMkLst>
            <pc:docMk/>
            <pc:sldMk cId="1665297153" sldId="270"/>
            <ac:grpSpMk id="45" creationId="{4AE4DF5F-9827-4516-8D2D-7B01958A6779}"/>
          </ac:grpSpMkLst>
        </pc:grpChg>
        <pc:grpChg chg="add del mod">
          <ac:chgData name="CHOI JUNHO" userId="2ed797a4709b55ca" providerId="LiveId" clId="{5B9CC2E5-527B-4B3B-BD11-698718A29A94}" dt="2019-10-25T07:54:03.279" v="2617" actId="165"/>
          <ac:grpSpMkLst>
            <pc:docMk/>
            <pc:sldMk cId="1665297153" sldId="270"/>
            <ac:grpSpMk id="54" creationId="{DDCC1116-7722-4B5E-A1C8-5891DE8732BC}"/>
          </ac:grpSpMkLst>
        </pc:grpChg>
        <pc:grpChg chg="add del mod">
          <ac:chgData name="CHOI JUNHO" userId="2ed797a4709b55ca" providerId="LiveId" clId="{5B9CC2E5-527B-4B3B-BD11-698718A29A94}" dt="2019-10-25T08:09:12.116" v="2793" actId="165"/>
          <ac:grpSpMkLst>
            <pc:docMk/>
            <pc:sldMk cId="1665297153" sldId="270"/>
            <ac:grpSpMk id="72" creationId="{68A830F9-3255-4C5F-B838-BA83E73058F4}"/>
          </ac:grpSpMkLst>
        </pc:grpChg>
        <pc:grpChg chg="add del mod">
          <ac:chgData name="CHOI JUNHO" userId="2ed797a4709b55ca" providerId="LiveId" clId="{5B9CC2E5-527B-4B3B-BD11-698718A29A94}" dt="2019-10-25T08:08:00.600" v="2777" actId="165"/>
          <ac:grpSpMkLst>
            <pc:docMk/>
            <pc:sldMk cId="1665297153" sldId="270"/>
            <ac:grpSpMk id="87" creationId="{027E4341-D817-430E-9C31-125D48C5639D}"/>
          </ac:grpSpMkLst>
        </pc:grpChg>
        <pc:grpChg chg="add del mod">
          <ac:chgData name="CHOI JUNHO" userId="2ed797a4709b55ca" providerId="LiveId" clId="{5B9CC2E5-527B-4B3B-BD11-698718A29A94}" dt="2019-10-25T08:09:07.932" v="2792" actId="165"/>
          <ac:grpSpMkLst>
            <pc:docMk/>
            <pc:sldMk cId="1665297153" sldId="270"/>
            <ac:grpSpMk id="88" creationId="{30D59F65-8669-4F83-8A82-7B0EA1ED0E3A}"/>
          </ac:grpSpMkLst>
        </pc:grpChg>
        <pc:grpChg chg="add mod">
          <ac:chgData name="CHOI JUNHO" userId="2ed797a4709b55ca" providerId="LiveId" clId="{5B9CC2E5-527B-4B3B-BD11-698718A29A94}" dt="2019-10-25T08:20:09.419" v="3103" actId="1076"/>
          <ac:grpSpMkLst>
            <pc:docMk/>
            <pc:sldMk cId="1665297153" sldId="270"/>
            <ac:grpSpMk id="93" creationId="{7EBDC559-2322-4B0D-8983-7D1B8A5826EA}"/>
          </ac:grpSpMkLst>
        </pc:grpChg>
        <pc:grpChg chg="add mod">
          <ac:chgData name="CHOI JUNHO" userId="2ed797a4709b55ca" providerId="LiveId" clId="{5B9CC2E5-527B-4B3B-BD11-698718A29A94}" dt="2019-10-25T08:20:09.419" v="3103" actId="1076"/>
          <ac:grpSpMkLst>
            <pc:docMk/>
            <pc:sldMk cId="1665297153" sldId="270"/>
            <ac:grpSpMk id="105" creationId="{2662D227-6225-4458-9FB5-2E0E9702A5BC}"/>
          </ac:grpSpMkLst>
        </pc:grpChg>
        <pc:picChg chg="add mod">
          <ac:chgData name="CHOI JUNHO" userId="2ed797a4709b55ca" providerId="LiveId" clId="{5B9CC2E5-527B-4B3B-BD11-698718A29A94}" dt="2019-10-25T07:26:51.746" v="1431" actId="164"/>
          <ac:picMkLst>
            <pc:docMk/>
            <pc:sldMk cId="1665297153" sldId="270"/>
            <ac:picMk id="18" creationId="{92803924-2A8D-4CF4-84C7-AD03F726F7EA}"/>
          </ac:picMkLst>
        </pc:picChg>
        <pc:picChg chg="mod ord topLvl">
          <ac:chgData name="CHOI JUNHO" userId="2ed797a4709b55ca" providerId="LiveId" clId="{5B9CC2E5-527B-4B3B-BD11-698718A29A94}" dt="2019-10-25T08:20:09.419" v="3103" actId="1076"/>
          <ac:picMkLst>
            <pc:docMk/>
            <pc:sldMk cId="1665297153" sldId="270"/>
            <ac:picMk id="34" creationId="{C7C5B50E-959A-41B7-8539-177BBE7B8C77}"/>
          </ac:picMkLst>
        </pc:picChg>
        <pc:picChg chg="add mod topLvl modCrop">
          <ac:chgData name="CHOI JUNHO" userId="2ed797a4709b55ca" providerId="LiveId" clId="{5B9CC2E5-527B-4B3B-BD11-698718A29A94}" dt="2019-10-25T08:08:26.670" v="2783" actId="164"/>
          <ac:picMkLst>
            <pc:docMk/>
            <pc:sldMk cId="1665297153" sldId="270"/>
            <ac:picMk id="39" creationId="{52E9C2A4-8114-4691-86F0-B79073D42AFB}"/>
          </ac:picMkLst>
        </pc:picChg>
        <pc:picChg chg="del">
          <ac:chgData name="CHOI JUNHO" userId="2ed797a4709b55ca" providerId="LiveId" clId="{5B9CC2E5-527B-4B3B-BD11-698718A29A94}" dt="2019-10-25T07:38:08.831" v="2173" actId="478"/>
          <ac:picMkLst>
            <pc:docMk/>
            <pc:sldMk cId="1665297153" sldId="270"/>
            <ac:picMk id="49" creationId="{8AF34FF4-8A92-4904-85A8-B2CFB397D0AE}"/>
          </ac:picMkLst>
        </pc:picChg>
        <pc:picChg chg="del">
          <ac:chgData name="CHOI JUNHO" userId="2ed797a4709b55ca" providerId="LiveId" clId="{5B9CC2E5-527B-4B3B-BD11-698718A29A94}" dt="2019-10-25T07:50:14.512" v="2504" actId="478"/>
          <ac:picMkLst>
            <pc:docMk/>
            <pc:sldMk cId="1665297153" sldId="270"/>
            <ac:picMk id="76" creationId="{3DCEF547-8981-44C8-BB94-BFB08B063186}"/>
          </ac:picMkLst>
        </pc:picChg>
        <pc:picChg chg="add mod modCrop">
          <ac:chgData name="CHOI JUNHO" userId="2ed797a4709b55ca" providerId="LiveId" clId="{5B9CC2E5-527B-4B3B-BD11-698718A29A94}" dt="2019-10-25T08:14:54.459" v="3003" actId="164"/>
          <ac:picMkLst>
            <pc:docMk/>
            <pc:sldMk cId="1665297153" sldId="270"/>
            <ac:picMk id="78" creationId="{CD365DB4-A05C-409F-B8F7-0DF616DDBA55}"/>
          </ac:picMkLst>
        </pc:picChg>
        <pc:picChg chg="add mod modCrop">
          <ac:chgData name="CHOI JUNHO" userId="2ed797a4709b55ca" providerId="LiveId" clId="{5B9CC2E5-527B-4B3B-BD11-698718A29A94}" dt="2019-10-25T08:20:09.419" v="3103" actId="1076"/>
          <ac:picMkLst>
            <pc:docMk/>
            <pc:sldMk cId="1665297153" sldId="270"/>
            <ac:picMk id="111" creationId="{CA00BE5E-BE9A-4557-ACD3-5ABD08F8A7E0}"/>
          </ac:picMkLst>
        </pc:picChg>
        <pc:cxnChg chg="add mod">
          <ac:chgData name="CHOI JUNHO" userId="2ed797a4709b55ca" providerId="LiveId" clId="{5B9CC2E5-527B-4B3B-BD11-698718A29A94}" dt="2019-10-25T08:20:09.419" v="3103" actId="1076"/>
          <ac:cxnSpMkLst>
            <pc:docMk/>
            <pc:sldMk cId="1665297153" sldId="270"/>
            <ac:cxnSpMk id="5" creationId="{B72EB233-21F1-4FF6-AEB8-3E8D04E8B5BC}"/>
          </ac:cxnSpMkLst>
        </pc:cxnChg>
        <pc:cxnChg chg="add del mod">
          <ac:chgData name="CHOI JUNHO" userId="2ed797a4709b55ca" providerId="LiveId" clId="{5B9CC2E5-527B-4B3B-BD11-698718A29A94}" dt="2019-10-25T07:34:11.627" v="1816" actId="478"/>
          <ac:cxnSpMkLst>
            <pc:docMk/>
            <pc:sldMk cId="1665297153" sldId="270"/>
            <ac:cxnSpMk id="7" creationId="{287321A6-D9D2-4F2D-B464-CE9F079BFACC}"/>
          </ac:cxnSpMkLst>
        </pc:cxnChg>
        <pc:cxnChg chg="add del mod">
          <ac:chgData name="CHOI JUNHO" userId="2ed797a4709b55ca" providerId="LiveId" clId="{5B9CC2E5-527B-4B3B-BD11-698718A29A94}" dt="2019-10-25T08:13:03.332" v="2949" actId="478"/>
          <ac:cxnSpMkLst>
            <pc:docMk/>
            <pc:sldMk cId="1665297153" sldId="270"/>
            <ac:cxnSpMk id="10" creationId="{025B6E5D-19EF-4831-861B-B8AAC492AD6B}"/>
          </ac:cxnSpMkLst>
        </pc:cxnChg>
        <pc:cxnChg chg="add del mod">
          <ac:chgData name="CHOI JUNHO" userId="2ed797a4709b55ca" providerId="LiveId" clId="{5B9CC2E5-527B-4B3B-BD11-698718A29A94}" dt="2019-10-25T07:34:11.627" v="1816" actId="478"/>
          <ac:cxnSpMkLst>
            <pc:docMk/>
            <pc:sldMk cId="1665297153" sldId="270"/>
            <ac:cxnSpMk id="11" creationId="{B06C80DC-36FD-4267-A339-EF4C6BBDD2D5}"/>
          </ac:cxnSpMkLst>
        </pc:cxnChg>
        <pc:cxnChg chg="add mod">
          <ac:chgData name="CHOI JUNHO" userId="2ed797a4709b55ca" providerId="LiveId" clId="{5B9CC2E5-527B-4B3B-BD11-698718A29A94}" dt="2019-10-25T08:20:09.419" v="3103" actId="1076"/>
          <ac:cxnSpMkLst>
            <pc:docMk/>
            <pc:sldMk cId="1665297153" sldId="270"/>
            <ac:cxnSpMk id="15" creationId="{BB1A0A9F-62C1-48D2-B7FE-14611D9533F8}"/>
          </ac:cxnSpMkLst>
        </pc:cxnChg>
        <pc:cxnChg chg="add del mod">
          <ac:chgData name="CHOI JUNHO" userId="2ed797a4709b55ca" providerId="LiveId" clId="{5B9CC2E5-527B-4B3B-BD11-698718A29A94}" dt="2019-10-25T07:46:20.582" v="2376" actId="478"/>
          <ac:cxnSpMkLst>
            <pc:docMk/>
            <pc:sldMk cId="1665297153" sldId="270"/>
            <ac:cxnSpMk id="21" creationId="{BAFCADFD-B834-405A-8B44-93C9AFB49D5A}"/>
          </ac:cxnSpMkLst>
        </pc:cxnChg>
        <pc:cxnChg chg="add del mod">
          <ac:chgData name="CHOI JUNHO" userId="2ed797a4709b55ca" providerId="LiveId" clId="{5B9CC2E5-527B-4B3B-BD11-698718A29A94}" dt="2019-10-25T08:13:03.332" v="2949" actId="478"/>
          <ac:cxnSpMkLst>
            <pc:docMk/>
            <pc:sldMk cId="1665297153" sldId="270"/>
            <ac:cxnSpMk id="22" creationId="{88AF2647-D04F-48B5-A4C9-D9555EA81EB7}"/>
          </ac:cxnSpMkLst>
        </pc:cxnChg>
        <pc:cxnChg chg="add del mod">
          <ac:chgData name="CHOI JUNHO" userId="2ed797a4709b55ca" providerId="LiveId" clId="{5B9CC2E5-527B-4B3B-BD11-698718A29A94}" dt="2019-10-25T07:34:56.110" v="1861" actId="478"/>
          <ac:cxnSpMkLst>
            <pc:docMk/>
            <pc:sldMk cId="1665297153" sldId="270"/>
            <ac:cxnSpMk id="24" creationId="{C91DF4F3-A699-4137-AAF8-907F8A42960B}"/>
          </ac:cxnSpMkLst>
        </pc:cxnChg>
        <pc:cxnChg chg="add del mod">
          <ac:chgData name="CHOI JUNHO" userId="2ed797a4709b55ca" providerId="LiveId" clId="{5B9CC2E5-527B-4B3B-BD11-698718A29A94}" dt="2019-10-25T08:13:03.332" v="2949" actId="478"/>
          <ac:cxnSpMkLst>
            <pc:docMk/>
            <pc:sldMk cId="1665297153" sldId="270"/>
            <ac:cxnSpMk id="25" creationId="{66149250-3D3D-4B47-AF62-0467FD23BE33}"/>
          </ac:cxnSpMkLst>
        </pc:cxnChg>
        <pc:cxnChg chg="add del">
          <ac:chgData name="CHOI JUNHO" userId="2ed797a4709b55ca" providerId="LiveId" clId="{5B9CC2E5-527B-4B3B-BD11-698718A29A94}" dt="2019-10-25T07:46:47.269" v="2410" actId="478"/>
          <ac:cxnSpMkLst>
            <pc:docMk/>
            <pc:sldMk cId="1665297153" sldId="270"/>
            <ac:cxnSpMk id="61" creationId="{4122B7E4-C8E5-4DE3-B4EF-0EF25FF98EC6}"/>
          </ac:cxnSpMkLst>
        </pc:cxnChg>
        <pc:cxnChg chg="add del mod">
          <ac:chgData name="CHOI JUNHO" userId="2ed797a4709b55ca" providerId="LiveId" clId="{5B9CC2E5-527B-4B3B-BD11-698718A29A94}" dt="2019-10-25T07:50:38.286" v="2506" actId="478"/>
          <ac:cxnSpMkLst>
            <pc:docMk/>
            <pc:sldMk cId="1665297153" sldId="270"/>
            <ac:cxnSpMk id="62" creationId="{1F03ADC4-0D0F-4676-A877-D9A8ADF53E88}"/>
          </ac:cxnSpMkLst>
        </pc:cxnChg>
        <pc:cxnChg chg="add del mod">
          <ac:chgData name="CHOI JUNHO" userId="2ed797a4709b55ca" providerId="LiveId" clId="{5B9CC2E5-527B-4B3B-BD11-698718A29A94}" dt="2019-10-25T08:08:35.998" v="2785" actId="478"/>
          <ac:cxnSpMkLst>
            <pc:docMk/>
            <pc:sldMk cId="1665297153" sldId="270"/>
            <ac:cxnSpMk id="65" creationId="{2591DA9C-0986-472C-9A97-2BD7A3FB6E14}"/>
          </ac:cxnSpMkLst>
        </pc:cxnChg>
        <pc:cxnChg chg="add mod">
          <ac:chgData name="CHOI JUNHO" userId="2ed797a4709b55ca" providerId="LiveId" clId="{5B9CC2E5-527B-4B3B-BD11-698718A29A94}" dt="2019-10-25T08:20:09.419" v="3103" actId="1076"/>
          <ac:cxnSpMkLst>
            <pc:docMk/>
            <pc:sldMk cId="1665297153" sldId="270"/>
            <ac:cxnSpMk id="69" creationId="{C4366319-B2D5-4D58-AFC6-34F8BF90B9E8}"/>
          </ac:cxnSpMkLst>
        </pc:cxnChg>
        <pc:cxnChg chg="add del mod">
          <ac:chgData name="CHOI JUNHO" userId="2ed797a4709b55ca" providerId="LiveId" clId="{5B9CC2E5-527B-4B3B-BD11-698718A29A94}" dt="2019-10-25T08:11:48.927" v="2931" actId="478"/>
          <ac:cxnSpMkLst>
            <pc:docMk/>
            <pc:sldMk cId="1665297153" sldId="270"/>
            <ac:cxnSpMk id="81" creationId="{A466E47F-EB6C-4BFB-8C64-B1199F2E30F0}"/>
          </ac:cxnSpMkLst>
        </pc:cxnChg>
        <pc:cxnChg chg="add del mod">
          <ac:chgData name="CHOI JUNHO" userId="2ed797a4709b55ca" providerId="LiveId" clId="{5B9CC2E5-527B-4B3B-BD11-698718A29A94}" dt="2019-10-25T08:20:10.863" v="3104" actId="478"/>
          <ac:cxnSpMkLst>
            <pc:docMk/>
            <pc:sldMk cId="1665297153" sldId="270"/>
            <ac:cxnSpMk id="99" creationId="{6BB26CB7-7A9A-472F-B50A-5D7BB2D8CCB9}"/>
          </ac:cxnSpMkLst>
        </pc:cxnChg>
        <pc:cxnChg chg="add mod">
          <ac:chgData name="CHOI JUNHO" userId="2ed797a4709b55ca" providerId="LiveId" clId="{5B9CC2E5-527B-4B3B-BD11-698718A29A94}" dt="2019-10-25T08:20:09.419" v="3103" actId="1076"/>
          <ac:cxnSpMkLst>
            <pc:docMk/>
            <pc:sldMk cId="1665297153" sldId="270"/>
            <ac:cxnSpMk id="100" creationId="{A8FFE34E-66CC-49DE-A575-5D2180E98504}"/>
          </ac:cxnSpMkLst>
        </pc:cxnChg>
        <pc:cxnChg chg="add mod">
          <ac:chgData name="CHOI JUNHO" userId="2ed797a4709b55ca" providerId="LiveId" clId="{5B9CC2E5-527B-4B3B-BD11-698718A29A94}" dt="2019-10-25T08:20:09.419" v="3103" actId="1076"/>
          <ac:cxnSpMkLst>
            <pc:docMk/>
            <pc:sldMk cId="1665297153" sldId="270"/>
            <ac:cxnSpMk id="107" creationId="{9EE6AC4F-B731-49E5-905C-104A7B4328B5}"/>
          </ac:cxnSpMkLst>
        </pc:cxnChg>
        <pc:cxnChg chg="add mod">
          <ac:chgData name="CHOI JUNHO" userId="2ed797a4709b55ca" providerId="LiveId" clId="{5B9CC2E5-527B-4B3B-BD11-698718A29A94}" dt="2019-10-25T08:20:09.419" v="3103" actId="1076"/>
          <ac:cxnSpMkLst>
            <pc:docMk/>
            <pc:sldMk cId="1665297153" sldId="270"/>
            <ac:cxnSpMk id="116" creationId="{2BCB1A80-B9EE-4AAC-AAF6-5A2E3EC336A6}"/>
          </ac:cxnSpMkLst>
        </pc:cxnChg>
      </pc:sldChg>
      <pc:sldChg chg="del">
        <pc:chgData name="CHOI JUNHO" userId="2ed797a4709b55ca" providerId="LiveId" clId="{5B9CC2E5-527B-4B3B-BD11-698718A29A94}" dt="2019-10-25T05:40:59.921" v="208" actId="47"/>
        <pc:sldMkLst>
          <pc:docMk/>
          <pc:sldMk cId="2010584314" sldId="270"/>
        </pc:sldMkLst>
      </pc:sldChg>
      <pc:sldChg chg="addSp delSp modSp add ord">
        <pc:chgData name="CHOI JUNHO" userId="2ed797a4709b55ca" providerId="LiveId" clId="{5B9CC2E5-527B-4B3B-BD11-698718A29A94}" dt="2019-10-28T03:22:28.184" v="5421"/>
        <pc:sldMkLst>
          <pc:docMk/>
          <pc:sldMk cId="3762929551" sldId="271"/>
        </pc:sldMkLst>
        <pc:spChg chg="mod">
          <ac:chgData name="CHOI JUNHO" userId="2ed797a4709b55ca" providerId="LiveId" clId="{5B9CC2E5-527B-4B3B-BD11-698718A29A94}" dt="2019-10-28T02:40:41.201" v="5287" actId="20577"/>
          <ac:spMkLst>
            <pc:docMk/>
            <pc:sldMk cId="3762929551" sldId="271"/>
            <ac:spMk id="2" creationId="{51A453BC-D400-441D-93EE-79FC188C93F5}"/>
          </ac:spMkLst>
        </pc:spChg>
        <pc:spChg chg="add mod">
          <ac:chgData name="CHOI JUNHO" userId="2ed797a4709b55ca" providerId="LiveId" clId="{5B9CC2E5-527B-4B3B-BD11-698718A29A94}" dt="2019-10-28T02:39:20.105" v="5282" actId="1076"/>
          <ac:spMkLst>
            <pc:docMk/>
            <pc:sldMk cId="3762929551" sldId="271"/>
            <ac:spMk id="3" creationId="{018F6117-8D2C-4956-8FFC-7AEE382D5B6A}"/>
          </ac:spMkLst>
        </pc:spChg>
        <pc:spChg chg="add mod">
          <ac:chgData name="CHOI JUNHO" userId="2ed797a4709b55ca" providerId="LiveId" clId="{5B9CC2E5-527B-4B3B-BD11-698718A29A94}" dt="2019-10-28T02:39:20.105" v="5282" actId="1076"/>
          <ac:spMkLst>
            <pc:docMk/>
            <pc:sldMk cId="3762929551" sldId="271"/>
            <ac:spMk id="4" creationId="{7A2ADDFB-BBD3-44CC-9AAA-64F9E9D60D4E}"/>
          </ac:spMkLst>
        </pc:spChg>
        <pc:spChg chg="add mod">
          <ac:chgData name="CHOI JUNHO" userId="2ed797a4709b55ca" providerId="LiveId" clId="{5B9CC2E5-527B-4B3B-BD11-698718A29A94}" dt="2019-10-28T02:39:20.105" v="5282" actId="1076"/>
          <ac:spMkLst>
            <pc:docMk/>
            <pc:sldMk cId="3762929551" sldId="271"/>
            <ac:spMk id="6" creationId="{07E14B24-2E8A-4B12-ABCC-D3E2390FE0C4}"/>
          </ac:spMkLst>
        </pc:spChg>
        <pc:spChg chg="add mod">
          <ac:chgData name="CHOI JUNHO" userId="2ed797a4709b55ca" providerId="LiveId" clId="{5B9CC2E5-527B-4B3B-BD11-698718A29A94}" dt="2019-10-28T02:39:20.105" v="5282" actId="1076"/>
          <ac:spMkLst>
            <pc:docMk/>
            <pc:sldMk cId="3762929551" sldId="271"/>
            <ac:spMk id="8" creationId="{27078A90-B8DE-4535-B097-8F7EBD801EA7}"/>
          </ac:spMkLst>
        </pc:spChg>
        <pc:spChg chg="add mod">
          <ac:chgData name="CHOI JUNHO" userId="2ed797a4709b55ca" providerId="LiveId" clId="{5B9CC2E5-527B-4B3B-BD11-698718A29A94}" dt="2019-10-28T02:39:20.105" v="5282" actId="1076"/>
          <ac:spMkLst>
            <pc:docMk/>
            <pc:sldMk cId="3762929551" sldId="271"/>
            <ac:spMk id="9" creationId="{DEC0CDDF-D3E7-4827-807B-91EFD077A55F}"/>
          </ac:spMkLst>
        </pc:spChg>
        <pc:spChg chg="add mod">
          <ac:chgData name="CHOI JUNHO" userId="2ed797a4709b55ca" providerId="LiveId" clId="{5B9CC2E5-527B-4B3B-BD11-698718A29A94}" dt="2019-10-28T02:39:20.105" v="5282" actId="1076"/>
          <ac:spMkLst>
            <pc:docMk/>
            <pc:sldMk cId="3762929551" sldId="271"/>
            <ac:spMk id="12" creationId="{C6EF2AAE-4687-4367-874D-C8D0DFAF4450}"/>
          </ac:spMkLst>
        </pc:spChg>
        <pc:spChg chg="add mod">
          <ac:chgData name="CHOI JUNHO" userId="2ed797a4709b55ca" providerId="LiveId" clId="{5B9CC2E5-527B-4B3B-BD11-698718A29A94}" dt="2019-10-28T02:39:20.105" v="5282" actId="1076"/>
          <ac:spMkLst>
            <pc:docMk/>
            <pc:sldMk cId="3762929551" sldId="271"/>
            <ac:spMk id="13" creationId="{DBBAAC12-6536-44ED-9F3A-E9A3B537184C}"/>
          </ac:spMkLst>
        </pc:spChg>
        <pc:spChg chg="add mod">
          <ac:chgData name="CHOI JUNHO" userId="2ed797a4709b55ca" providerId="LiveId" clId="{5B9CC2E5-527B-4B3B-BD11-698718A29A94}" dt="2019-10-28T02:39:20.105" v="5282" actId="1076"/>
          <ac:spMkLst>
            <pc:docMk/>
            <pc:sldMk cId="3762929551" sldId="271"/>
            <ac:spMk id="14" creationId="{7052604D-B0CA-404A-BC0F-122EFF9EBB21}"/>
          </ac:spMkLst>
        </pc:spChg>
        <pc:spChg chg="add del mod">
          <ac:chgData name="CHOI JUNHO" userId="2ed797a4709b55ca" providerId="LiveId" clId="{5B9CC2E5-527B-4B3B-BD11-698718A29A94}" dt="2019-10-28T02:33:35.981" v="5186" actId="478"/>
          <ac:spMkLst>
            <pc:docMk/>
            <pc:sldMk cId="3762929551" sldId="271"/>
            <ac:spMk id="16" creationId="{731835B8-CE1C-448A-839C-CBB712F6B162}"/>
          </ac:spMkLst>
        </pc:spChg>
        <pc:spChg chg="add mod">
          <ac:chgData name="CHOI JUNHO" userId="2ed797a4709b55ca" providerId="LiveId" clId="{5B9CC2E5-527B-4B3B-BD11-698718A29A94}" dt="2019-10-28T02:39:20.105" v="5282" actId="1076"/>
          <ac:spMkLst>
            <pc:docMk/>
            <pc:sldMk cId="3762929551" sldId="271"/>
            <ac:spMk id="17" creationId="{9EA6AF26-CE29-4628-A962-E8EC25E1A2BC}"/>
          </ac:spMkLst>
        </pc:spChg>
        <pc:spChg chg="add mod">
          <ac:chgData name="CHOI JUNHO" userId="2ed797a4709b55ca" providerId="LiveId" clId="{5B9CC2E5-527B-4B3B-BD11-698718A29A94}" dt="2019-10-28T02:14:34.727" v="4675" actId="164"/>
          <ac:spMkLst>
            <pc:docMk/>
            <pc:sldMk cId="3762929551" sldId="271"/>
            <ac:spMk id="19" creationId="{DC0F3975-526F-4A0B-A160-02AF74964D8D}"/>
          </ac:spMkLst>
        </pc:spChg>
        <pc:spChg chg="add del">
          <ac:chgData name="CHOI JUNHO" userId="2ed797a4709b55ca" providerId="LiveId" clId="{5B9CC2E5-527B-4B3B-BD11-698718A29A94}" dt="2019-10-28T02:17:20.296" v="4764" actId="478"/>
          <ac:spMkLst>
            <pc:docMk/>
            <pc:sldMk cId="3762929551" sldId="271"/>
            <ac:spMk id="20" creationId="{22316EDF-A89D-4301-B6C5-695B3300D3EB}"/>
          </ac:spMkLst>
        </pc:spChg>
        <pc:spChg chg="add del">
          <ac:chgData name="CHOI JUNHO" userId="2ed797a4709b55ca" providerId="LiveId" clId="{5B9CC2E5-527B-4B3B-BD11-698718A29A94}" dt="2019-10-28T02:33:35.981" v="5186" actId="478"/>
          <ac:spMkLst>
            <pc:docMk/>
            <pc:sldMk cId="3762929551" sldId="271"/>
            <ac:spMk id="30" creationId="{0E440DC3-D031-4827-A212-B62C3A5895DD}"/>
          </ac:spMkLst>
        </pc:spChg>
        <pc:spChg chg="add del">
          <ac:chgData name="CHOI JUNHO" userId="2ed797a4709b55ca" providerId="LiveId" clId="{5B9CC2E5-527B-4B3B-BD11-698718A29A94}" dt="2019-10-28T02:33:35.981" v="5186" actId="478"/>
          <ac:spMkLst>
            <pc:docMk/>
            <pc:sldMk cId="3762929551" sldId="271"/>
            <ac:spMk id="33" creationId="{73664827-7F79-4D2D-919A-2D2B0E0E900E}"/>
          </ac:spMkLst>
        </pc:spChg>
        <pc:spChg chg="add mod">
          <ac:chgData name="CHOI JUNHO" userId="2ed797a4709b55ca" providerId="LiveId" clId="{5B9CC2E5-527B-4B3B-BD11-698718A29A94}" dt="2019-10-28T02:17:14.166" v="4762" actId="164"/>
          <ac:spMkLst>
            <pc:docMk/>
            <pc:sldMk cId="3762929551" sldId="271"/>
            <ac:spMk id="36" creationId="{B14E0A68-BFCC-4E1F-8B9B-D063C2C860C1}"/>
          </ac:spMkLst>
        </pc:spChg>
        <pc:spChg chg="add mod">
          <ac:chgData name="CHOI JUNHO" userId="2ed797a4709b55ca" providerId="LiveId" clId="{5B9CC2E5-527B-4B3B-BD11-698718A29A94}" dt="2019-10-28T02:34:29.387" v="5222" actId="164"/>
          <ac:spMkLst>
            <pc:docMk/>
            <pc:sldMk cId="3762929551" sldId="271"/>
            <ac:spMk id="54" creationId="{AB66FF58-E540-4DC6-AC82-EFFD7A4F4D23}"/>
          </ac:spMkLst>
        </pc:spChg>
        <pc:spChg chg="add mod">
          <ac:chgData name="CHOI JUNHO" userId="2ed797a4709b55ca" providerId="LiveId" clId="{5B9CC2E5-527B-4B3B-BD11-698718A29A94}" dt="2019-10-28T02:34:29.387" v="5222" actId="164"/>
          <ac:spMkLst>
            <pc:docMk/>
            <pc:sldMk cId="3762929551" sldId="271"/>
            <ac:spMk id="55" creationId="{0015F306-379D-4D73-8414-C95B83513F47}"/>
          </ac:spMkLst>
        </pc:spChg>
        <pc:spChg chg="add mod">
          <ac:chgData name="CHOI JUNHO" userId="2ed797a4709b55ca" providerId="LiveId" clId="{5B9CC2E5-527B-4B3B-BD11-698718A29A94}" dt="2019-10-28T02:34:29.387" v="5222" actId="164"/>
          <ac:spMkLst>
            <pc:docMk/>
            <pc:sldMk cId="3762929551" sldId="271"/>
            <ac:spMk id="58" creationId="{DEFFD7CE-10F5-41B3-B770-3086D903176B}"/>
          </ac:spMkLst>
        </pc:spChg>
        <pc:spChg chg="add mod topLvl">
          <ac:chgData name="CHOI JUNHO" userId="2ed797a4709b55ca" providerId="LiveId" clId="{5B9CC2E5-527B-4B3B-BD11-698718A29A94}" dt="2019-10-28T02:39:47.303" v="5286" actId="164"/>
          <ac:spMkLst>
            <pc:docMk/>
            <pc:sldMk cId="3762929551" sldId="271"/>
            <ac:spMk id="60" creationId="{E43044EA-E54D-46BF-8C69-57DFAD245667}"/>
          </ac:spMkLst>
        </pc:spChg>
        <pc:spChg chg="add mod topLvl">
          <ac:chgData name="CHOI JUNHO" userId="2ed797a4709b55ca" providerId="LiveId" clId="{5B9CC2E5-527B-4B3B-BD11-698718A29A94}" dt="2019-10-28T02:36:00.489" v="5242" actId="164"/>
          <ac:spMkLst>
            <pc:docMk/>
            <pc:sldMk cId="3762929551" sldId="271"/>
            <ac:spMk id="61" creationId="{E3DDDF74-E86C-4B5D-AA56-FA6A7D6EE65C}"/>
          </ac:spMkLst>
        </pc:spChg>
        <pc:spChg chg="add mod">
          <ac:chgData name="CHOI JUNHO" userId="2ed797a4709b55ca" providerId="LiveId" clId="{5B9CC2E5-527B-4B3B-BD11-698718A29A94}" dt="2019-10-28T02:34:29.387" v="5222" actId="164"/>
          <ac:spMkLst>
            <pc:docMk/>
            <pc:sldMk cId="3762929551" sldId="271"/>
            <ac:spMk id="67" creationId="{D0FDC32C-A92C-4505-92E9-8F572C61F2CD}"/>
          </ac:spMkLst>
        </pc:spChg>
        <pc:spChg chg="add mod">
          <ac:chgData name="CHOI JUNHO" userId="2ed797a4709b55ca" providerId="LiveId" clId="{5B9CC2E5-527B-4B3B-BD11-698718A29A94}" dt="2019-10-28T02:36:00.489" v="5242" actId="164"/>
          <ac:spMkLst>
            <pc:docMk/>
            <pc:sldMk cId="3762929551" sldId="271"/>
            <ac:spMk id="69" creationId="{D9BAC9C1-602A-476D-8803-1909EAE73AFA}"/>
          </ac:spMkLst>
        </pc:spChg>
        <pc:spChg chg="add del mod">
          <ac:chgData name="CHOI JUNHO" userId="2ed797a4709b55ca" providerId="LiveId" clId="{5B9CC2E5-527B-4B3B-BD11-698718A29A94}" dt="2019-10-28T02:37:11.574" v="5260" actId="478"/>
          <ac:spMkLst>
            <pc:docMk/>
            <pc:sldMk cId="3762929551" sldId="271"/>
            <ac:spMk id="71" creationId="{038A34B1-2407-43AA-B322-879C44A0C998}"/>
          </ac:spMkLst>
        </pc:spChg>
        <pc:spChg chg="add mod">
          <ac:chgData name="CHOI JUNHO" userId="2ed797a4709b55ca" providerId="LiveId" clId="{5B9CC2E5-527B-4B3B-BD11-698718A29A94}" dt="2019-10-28T02:39:47.303" v="5286" actId="164"/>
          <ac:spMkLst>
            <pc:docMk/>
            <pc:sldMk cId="3762929551" sldId="271"/>
            <ac:spMk id="72" creationId="{5DD07F48-14B0-4928-B6E6-3256A3650BA7}"/>
          </ac:spMkLst>
        </pc:spChg>
        <pc:grpChg chg="add del mod">
          <ac:chgData name="CHOI JUNHO" userId="2ed797a4709b55ca" providerId="LiveId" clId="{5B9CC2E5-527B-4B3B-BD11-698718A29A94}" dt="2019-10-28T02:39:10.824" v="5281" actId="478"/>
          <ac:grpSpMkLst>
            <pc:docMk/>
            <pc:sldMk cId="3762929551" sldId="271"/>
            <ac:grpSpMk id="23" creationId="{838084B6-DB3D-4984-BFB3-B70B64C33E66}"/>
          </ac:grpSpMkLst>
        </pc:grpChg>
        <pc:grpChg chg="add del mod">
          <ac:chgData name="CHOI JUNHO" userId="2ed797a4709b55ca" providerId="LiveId" clId="{5B9CC2E5-527B-4B3B-BD11-698718A29A94}" dt="2019-10-28T02:23:42.101" v="4972" actId="478"/>
          <ac:grpSpMkLst>
            <pc:docMk/>
            <pc:sldMk cId="3762929551" sldId="271"/>
            <ac:grpSpMk id="34" creationId="{F672C725-FA6C-4C6B-8626-49F7F2F737E8}"/>
          </ac:grpSpMkLst>
        </pc:grpChg>
        <pc:grpChg chg="add mod">
          <ac:chgData name="CHOI JUNHO" userId="2ed797a4709b55ca" providerId="LiveId" clId="{5B9CC2E5-527B-4B3B-BD11-698718A29A94}" dt="2019-10-28T02:39:20.105" v="5282" actId="1076"/>
          <ac:grpSpMkLst>
            <pc:docMk/>
            <pc:sldMk cId="3762929551" sldId="271"/>
            <ac:grpSpMk id="37" creationId="{354D6E4C-9270-4B3F-A406-D658EF2334CF}"/>
          </ac:grpSpMkLst>
        </pc:grpChg>
        <pc:grpChg chg="add del mod">
          <ac:chgData name="CHOI JUNHO" userId="2ed797a4709b55ca" providerId="LiveId" clId="{5B9CC2E5-527B-4B3B-BD11-698718A29A94}" dt="2019-10-28T02:35:56.861" v="5241" actId="165"/>
          <ac:grpSpMkLst>
            <pc:docMk/>
            <pc:sldMk cId="3762929551" sldId="271"/>
            <ac:grpSpMk id="62" creationId="{E8FAF61B-102B-4D60-A038-B0E4BFCAB826}"/>
          </ac:grpSpMkLst>
        </pc:grpChg>
        <pc:grpChg chg="add mod">
          <ac:chgData name="CHOI JUNHO" userId="2ed797a4709b55ca" providerId="LiveId" clId="{5B9CC2E5-527B-4B3B-BD11-698718A29A94}" dt="2019-10-28T02:39:20.105" v="5282" actId="1076"/>
          <ac:grpSpMkLst>
            <pc:docMk/>
            <pc:sldMk cId="3762929551" sldId="271"/>
            <ac:grpSpMk id="68" creationId="{4F255B62-79ED-4032-89E7-E296771AC053}"/>
          </ac:grpSpMkLst>
        </pc:grpChg>
        <pc:grpChg chg="add mod">
          <ac:chgData name="CHOI JUNHO" userId="2ed797a4709b55ca" providerId="LiveId" clId="{5B9CC2E5-527B-4B3B-BD11-698718A29A94}" dt="2019-10-28T02:39:47.303" v="5286" actId="164"/>
          <ac:grpSpMkLst>
            <pc:docMk/>
            <pc:sldMk cId="3762929551" sldId="271"/>
            <ac:grpSpMk id="70" creationId="{9495F5CB-7F2A-4AF8-9E05-179A7596B532}"/>
          </ac:grpSpMkLst>
        </pc:grpChg>
        <pc:grpChg chg="add mod">
          <ac:chgData name="CHOI JUNHO" userId="2ed797a4709b55ca" providerId="LiveId" clId="{5B9CC2E5-527B-4B3B-BD11-698718A29A94}" dt="2019-10-28T02:39:07.475" v="5280" actId="164"/>
          <ac:grpSpMkLst>
            <pc:docMk/>
            <pc:sldMk cId="3762929551" sldId="271"/>
            <ac:grpSpMk id="73" creationId="{CFA521FA-6140-48E1-90BC-84026DE2C397}"/>
          </ac:grpSpMkLst>
        </pc:grpChg>
        <pc:grpChg chg="add mod">
          <ac:chgData name="CHOI JUNHO" userId="2ed797a4709b55ca" providerId="LiveId" clId="{5B9CC2E5-527B-4B3B-BD11-698718A29A94}" dt="2019-10-28T02:39:47.303" v="5286" actId="164"/>
          <ac:grpSpMkLst>
            <pc:docMk/>
            <pc:sldMk cId="3762929551" sldId="271"/>
            <ac:grpSpMk id="74" creationId="{0FD44511-1BFD-4438-AF81-13A94A6C3070}"/>
          </ac:grpSpMkLst>
        </pc:grpChg>
        <pc:picChg chg="add mod">
          <ac:chgData name="CHOI JUNHO" userId="2ed797a4709b55ca" providerId="LiveId" clId="{5B9CC2E5-527B-4B3B-BD11-698718A29A94}" dt="2019-10-28T02:14:34.727" v="4675" actId="164"/>
          <ac:picMkLst>
            <pc:docMk/>
            <pc:sldMk cId="3762929551" sldId="271"/>
            <ac:picMk id="18" creationId="{EE567E22-D4E6-4BC7-848D-E02901AD6ED5}"/>
          </ac:picMkLst>
        </pc:picChg>
        <pc:picChg chg="add mod">
          <ac:chgData name="CHOI JUNHO" userId="2ed797a4709b55ca" providerId="LiveId" clId="{5B9CC2E5-527B-4B3B-BD11-698718A29A94}" dt="2019-10-28T02:17:14.166" v="4762" actId="164"/>
          <ac:picMkLst>
            <pc:docMk/>
            <pc:sldMk cId="3762929551" sldId="271"/>
            <ac:picMk id="35" creationId="{9A1C3276-E79F-4469-B265-1A5C8E923C82}"/>
          </ac:picMkLst>
        </pc:picChg>
        <pc:cxnChg chg="add mod">
          <ac:chgData name="CHOI JUNHO" userId="2ed797a4709b55ca" providerId="LiveId" clId="{5B9CC2E5-527B-4B3B-BD11-698718A29A94}" dt="2019-10-28T02:39:20.105" v="5282" actId="1076"/>
          <ac:cxnSpMkLst>
            <pc:docMk/>
            <pc:sldMk cId="3762929551" sldId="271"/>
            <ac:cxnSpMk id="5" creationId="{CC2E4D45-240B-40FF-9913-F6F16F4E5742}"/>
          </ac:cxnSpMkLst>
        </pc:cxnChg>
        <pc:cxnChg chg="add mod">
          <ac:chgData name="CHOI JUNHO" userId="2ed797a4709b55ca" providerId="LiveId" clId="{5B9CC2E5-527B-4B3B-BD11-698718A29A94}" dt="2019-10-28T02:39:20.105" v="5282" actId="1076"/>
          <ac:cxnSpMkLst>
            <pc:docMk/>
            <pc:sldMk cId="3762929551" sldId="271"/>
            <ac:cxnSpMk id="7" creationId="{67ED1E2B-5D36-4ABD-B74E-98448CEE8BCB}"/>
          </ac:cxnSpMkLst>
        </pc:cxnChg>
        <pc:cxnChg chg="add del mod">
          <ac:chgData name="CHOI JUNHO" userId="2ed797a4709b55ca" providerId="LiveId" clId="{5B9CC2E5-527B-4B3B-BD11-698718A29A94}" dt="2019-10-28T02:17:21.412" v="4765" actId="478"/>
          <ac:cxnSpMkLst>
            <pc:docMk/>
            <pc:sldMk cId="3762929551" sldId="271"/>
            <ac:cxnSpMk id="10" creationId="{BAE77A55-F636-432A-82EB-89ED51B02FB2}"/>
          </ac:cxnSpMkLst>
        </pc:cxnChg>
        <pc:cxnChg chg="add del mod">
          <ac:chgData name="CHOI JUNHO" userId="2ed797a4709b55ca" providerId="LiveId" clId="{5B9CC2E5-527B-4B3B-BD11-698718A29A94}" dt="2019-10-28T02:21:29.960" v="4822" actId="478"/>
          <ac:cxnSpMkLst>
            <pc:docMk/>
            <pc:sldMk cId="3762929551" sldId="271"/>
            <ac:cxnSpMk id="11" creationId="{C9E61EBE-C7B8-41B6-A8C1-1053AC5382B9}"/>
          </ac:cxnSpMkLst>
        </pc:cxnChg>
        <pc:cxnChg chg="add mod">
          <ac:chgData name="CHOI JUNHO" userId="2ed797a4709b55ca" providerId="LiveId" clId="{5B9CC2E5-527B-4B3B-BD11-698718A29A94}" dt="2019-10-28T02:39:20.105" v="5282" actId="1076"/>
          <ac:cxnSpMkLst>
            <pc:docMk/>
            <pc:sldMk cId="3762929551" sldId="271"/>
            <ac:cxnSpMk id="15" creationId="{AA0067CE-1463-4FF2-947F-09EAF0E1B361}"/>
          </ac:cxnSpMkLst>
        </pc:cxnChg>
        <pc:cxnChg chg="add mod">
          <ac:chgData name="CHOI JUNHO" userId="2ed797a4709b55ca" providerId="LiveId" clId="{5B9CC2E5-527B-4B3B-BD11-698718A29A94}" dt="2019-10-28T02:39:20.105" v="5282" actId="1076"/>
          <ac:cxnSpMkLst>
            <pc:docMk/>
            <pc:sldMk cId="3762929551" sldId="271"/>
            <ac:cxnSpMk id="21" creationId="{9D7CE066-BC19-4BBA-9231-8CAEB5029FE3}"/>
          </ac:cxnSpMkLst>
        </pc:cxnChg>
        <pc:cxnChg chg="add mod">
          <ac:chgData name="CHOI JUNHO" userId="2ed797a4709b55ca" providerId="LiveId" clId="{5B9CC2E5-527B-4B3B-BD11-698718A29A94}" dt="2019-10-28T02:39:20.105" v="5282" actId="1076"/>
          <ac:cxnSpMkLst>
            <pc:docMk/>
            <pc:sldMk cId="3762929551" sldId="271"/>
            <ac:cxnSpMk id="22" creationId="{D49E32F5-39E2-47A5-854E-6E2DB7455B66}"/>
          </ac:cxnSpMkLst>
        </pc:cxnChg>
        <pc:cxnChg chg="add del mod">
          <ac:chgData name="CHOI JUNHO" userId="2ed797a4709b55ca" providerId="LiveId" clId="{5B9CC2E5-527B-4B3B-BD11-698718A29A94}" dt="2019-10-28T02:33:35.981" v="5186" actId="478"/>
          <ac:cxnSpMkLst>
            <pc:docMk/>
            <pc:sldMk cId="3762929551" sldId="271"/>
            <ac:cxnSpMk id="31" creationId="{345846EC-6333-44D9-BAB7-032320C96F51}"/>
          </ac:cxnSpMkLst>
        </pc:cxnChg>
        <pc:cxnChg chg="add del mod">
          <ac:chgData name="CHOI JUNHO" userId="2ed797a4709b55ca" providerId="LiveId" clId="{5B9CC2E5-527B-4B3B-BD11-698718A29A94}" dt="2019-10-28T02:33:35.981" v="5186" actId="478"/>
          <ac:cxnSpMkLst>
            <pc:docMk/>
            <pc:sldMk cId="3762929551" sldId="271"/>
            <ac:cxnSpMk id="32" creationId="{05A30DD0-A14C-44F9-AC0F-E72D7D213896}"/>
          </ac:cxnSpMkLst>
        </pc:cxnChg>
        <pc:cxnChg chg="add mod">
          <ac:chgData name="CHOI JUNHO" userId="2ed797a4709b55ca" providerId="LiveId" clId="{5B9CC2E5-527B-4B3B-BD11-698718A29A94}" dt="2019-10-28T02:39:20.105" v="5282" actId="1076"/>
          <ac:cxnSpMkLst>
            <pc:docMk/>
            <pc:sldMk cId="3762929551" sldId="271"/>
            <ac:cxnSpMk id="47" creationId="{9246FD28-E392-4084-9195-D314C4E3E277}"/>
          </ac:cxnSpMkLst>
        </pc:cxnChg>
        <pc:cxnChg chg="add mod">
          <ac:chgData name="CHOI JUNHO" userId="2ed797a4709b55ca" providerId="LiveId" clId="{5B9CC2E5-527B-4B3B-BD11-698718A29A94}" dt="2019-10-28T02:34:29.387" v="5222" actId="164"/>
          <ac:cxnSpMkLst>
            <pc:docMk/>
            <pc:sldMk cId="3762929551" sldId="271"/>
            <ac:cxnSpMk id="56" creationId="{34B8BCDB-8A65-420D-B167-CCE04EC6E6E5}"/>
          </ac:cxnSpMkLst>
        </pc:cxnChg>
      </pc:sldChg>
      <pc:sldChg chg="addSp delSp modSp add">
        <pc:chgData name="CHOI JUNHO" userId="2ed797a4709b55ca" providerId="LiveId" clId="{5B9CC2E5-527B-4B3B-BD11-698718A29A94}" dt="2019-10-28T03:22:08.367" v="5420" actId="478"/>
        <pc:sldMkLst>
          <pc:docMk/>
          <pc:sldMk cId="1819313943" sldId="272"/>
        </pc:sldMkLst>
        <pc:spChg chg="mod">
          <ac:chgData name="CHOI JUNHO" userId="2ed797a4709b55ca" providerId="LiveId" clId="{5B9CC2E5-527B-4B3B-BD11-698718A29A94}" dt="2019-10-28T03:18:33.032" v="5343" actId="20577"/>
          <ac:spMkLst>
            <pc:docMk/>
            <pc:sldMk cId="1819313943" sldId="272"/>
            <ac:spMk id="2" creationId="{3B1F6875-2E40-4D83-BE2A-E3D8C7789D9A}"/>
          </ac:spMkLst>
        </pc:spChg>
        <pc:spChg chg="add del">
          <ac:chgData name="CHOI JUNHO" userId="2ed797a4709b55ca" providerId="LiveId" clId="{5B9CC2E5-527B-4B3B-BD11-698718A29A94}" dt="2019-10-28T03:18:27.497" v="5334"/>
          <ac:spMkLst>
            <pc:docMk/>
            <pc:sldMk cId="1819313943" sldId="272"/>
            <ac:spMk id="3" creationId="{5FCEE909-E00D-4656-9F71-6A5B5249E571}"/>
          </ac:spMkLst>
        </pc:spChg>
        <pc:spChg chg="add">
          <ac:chgData name="CHOI JUNHO" userId="2ed797a4709b55ca" providerId="LiveId" clId="{5B9CC2E5-527B-4B3B-BD11-698718A29A94}" dt="2019-10-28T03:18:37.356" v="5344"/>
          <ac:spMkLst>
            <pc:docMk/>
            <pc:sldMk cId="1819313943" sldId="272"/>
            <ac:spMk id="4" creationId="{EFF250C4-7D27-446F-AF1E-9CE87A9830E0}"/>
          </ac:spMkLst>
        </pc:spChg>
        <pc:spChg chg="add">
          <ac:chgData name="CHOI JUNHO" userId="2ed797a4709b55ca" providerId="LiveId" clId="{5B9CC2E5-527B-4B3B-BD11-698718A29A94}" dt="2019-10-28T03:18:37.356" v="5344"/>
          <ac:spMkLst>
            <pc:docMk/>
            <pc:sldMk cId="1819313943" sldId="272"/>
            <ac:spMk id="5" creationId="{AB548B68-BEC2-44BF-B1DA-89B10C876891}"/>
          </ac:spMkLst>
        </pc:spChg>
        <pc:spChg chg="add">
          <ac:chgData name="CHOI JUNHO" userId="2ed797a4709b55ca" providerId="LiveId" clId="{5B9CC2E5-527B-4B3B-BD11-698718A29A94}" dt="2019-10-28T03:18:37.356" v="5344"/>
          <ac:spMkLst>
            <pc:docMk/>
            <pc:sldMk cId="1819313943" sldId="272"/>
            <ac:spMk id="7" creationId="{41B83BCC-CC48-4F40-AF32-9009CB4811EE}"/>
          </ac:spMkLst>
        </pc:spChg>
        <pc:spChg chg="add">
          <ac:chgData name="CHOI JUNHO" userId="2ed797a4709b55ca" providerId="LiveId" clId="{5B9CC2E5-527B-4B3B-BD11-698718A29A94}" dt="2019-10-28T03:18:37.356" v="5344"/>
          <ac:spMkLst>
            <pc:docMk/>
            <pc:sldMk cId="1819313943" sldId="272"/>
            <ac:spMk id="9" creationId="{7C6F6572-A055-40FE-A183-9A9BD6412157}"/>
          </ac:spMkLst>
        </pc:spChg>
        <pc:spChg chg="add">
          <ac:chgData name="CHOI JUNHO" userId="2ed797a4709b55ca" providerId="LiveId" clId="{5B9CC2E5-527B-4B3B-BD11-698718A29A94}" dt="2019-10-28T03:18:37.356" v="5344"/>
          <ac:spMkLst>
            <pc:docMk/>
            <pc:sldMk cId="1819313943" sldId="272"/>
            <ac:spMk id="10" creationId="{E6DA8361-FFBE-413C-AAA0-BF7A718E20C4}"/>
          </ac:spMkLst>
        </pc:spChg>
        <pc:spChg chg="add">
          <ac:chgData name="CHOI JUNHO" userId="2ed797a4709b55ca" providerId="LiveId" clId="{5B9CC2E5-527B-4B3B-BD11-698718A29A94}" dt="2019-10-28T03:18:37.356" v="5344"/>
          <ac:spMkLst>
            <pc:docMk/>
            <pc:sldMk cId="1819313943" sldId="272"/>
            <ac:spMk id="13" creationId="{E4A1E0F1-B9A0-4518-8BF9-BF851632F15F}"/>
          </ac:spMkLst>
        </pc:spChg>
        <pc:spChg chg="add">
          <ac:chgData name="CHOI JUNHO" userId="2ed797a4709b55ca" providerId="LiveId" clId="{5B9CC2E5-527B-4B3B-BD11-698718A29A94}" dt="2019-10-28T03:18:37.356" v="5344"/>
          <ac:spMkLst>
            <pc:docMk/>
            <pc:sldMk cId="1819313943" sldId="272"/>
            <ac:spMk id="14" creationId="{8895BBB1-1E5F-455A-822D-630B3BFE26B4}"/>
          </ac:spMkLst>
        </pc:spChg>
        <pc:spChg chg="add">
          <ac:chgData name="CHOI JUNHO" userId="2ed797a4709b55ca" providerId="LiveId" clId="{5B9CC2E5-527B-4B3B-BD11-698718A29A94}" dt="2019-10-28T03:18:37.356" v="5344"/>
          <ac:spMkLst>
            <pc:docMk/>
            <pc:sldMk cId="1819313943" sldId="272"/>
            <ac:spMk id="15" creationId="{C30759E5-EA69-492E-B767-30CD145B3277}"/>
          </ac:spMkLst>
        </pc:spChg>
        <pc:spChg chg="add">
          <ac:chgData name="CHOI JUNHO" userId="2ed797a4709b55ca" providerId="LiveId" clId="{5B9CC2E5-527B-4B3B-BD11-698718A29A94}" dt="2019-10-28T03:18:37.356" v="5344"/>
          <ac:spMkLst>
            <pc:docMk/>
            <pc:sldMk cId="1819313943" sldId="272"/>
            <ac:spMk id="17" creationId="{E46CD9D4-5A00-431F-9530-7FB8E2EBB42D}"/>
          </ac:spMkLst>
        </pc:spChg>
        <pc:spChg chg="add">
          <ac:chgData name="CHOI JUNHO" userId="2ed797a4709b55ca" providerId="LiveId" clId="{5B9CC2E5-527B-4B3B-BD11-698718A29A94}" dt="2019-10-28T03:18:37.356" v="5344"/>
          <ac:spMkLst>
            <pc:docMk/>
            <pc:sldMk cId="1819313943" sldId="272"/>
            <ac:spMk id="18" creationId="{296B7A56-75A5-4BD2-94E1-B91B9D4D894E}"/>
          </ac:spMkLst>
        </pc:spChg>
        <pc:spChg chg="add mod">
          <ac:chgData name="CHOI JUNHO" userId="2ed797a4709b55ca" providerId="LiveId" clId="{5B9CC2E5-527B-4B3B-BD11-698718A29A94}" dt="2019-10-28T03:20:30.633" v="5418"/>
          <ac:spMkLst>
            <pc:docMk/>
            <pc:sldMk cId="1819313943" sldId="272"/>
            <ac:spMk id="20" creationId="{E2169E79-A20B-4D56-9AF1-1C89DAA7C6BB}"/>
          </ac:spMkLst>
        </pc:spChg>
        <pc:spChg chg="add">
          <ac:chgData name="CHOI JUNHO" userId="2ed797a4709b55ca" providerId="LiveId" clId="{5B9CC2E5-527B-4B3B-BD11-698718A29A94}" dt="2019-10-28T03:18:37.356" v="5344"/>
          <ac:spMkLst>
            <pc:docMk/>
            <pc:sldMk cId="1819313943" sldId="272"/>
            <ac:spMk id="21" creationId="{0A7784CB-7666-4850-8AAE-079F7826AF76}"/>
          </ac:spMkLst>
        </pc:spChg>
        <pc:spChg chg="add del">
          <ac:chgData name="CHOI JUNHO" userId="2ed797a4709b55ca" providerId="LiveId" clId="{5B9CC2E5-527B-4B3B-BD11-698718A29A94}" dt="2019-10-28T03:22:08.367" v="5420" actId="478"/>
          <ac:spMkLst>
            <pc:docMk/>
            <pc:sldMk cId="1819313943" sldId="272"/>
            <ac:spMk id="31" creationId="{15E38083-6C70-4C5C-BE4E-BB4C28F34264}"/>
          </ac:spMkLst>
        </pc:spChg>
        <pc:spChg chg="add del">
          <ac:chgData name="CHOI JUNHO" userId="2ed797a4709b55ca" providerId="LiveId" clId="{5B9CC2E5-527B-4B3B-BD11-698718A29A94}" dt="2019-10-28T03:22:08.367" v="5420" actId="478"/>
          <ac:spMkLst>
            <pc:docMk/>
            <pc:sldMk cId="1819313943" sldId="272"/>
            <ac:spMk id="34" creationId="{F126C7BE-174F-49E0-ADF4-B086120ED43D}"/>
          </ac:spMkLst>
        </pc:spChg>
        <pc:spChg chg="del topLvl">
          <ac:chgData name="CHOI JUNHO" userId="2ed797a4709b55ca" providerId="LiveId" clId="{5B9CC2E5-527B-4B3B-BD11-698718A29A94}" dt="2019-10-28T03:18:52.594" v="5347" actId="478"/>
          <ac:spMkLst>
            <pc:docMk/>
            <pc:sldMk cId="1819313943" sldId="272"/>
            <ac:spMk id="37" creationId="{F151B6C4-945C-49DE-9EB1-1CB000BA688E}"/>
          </ac:spMkLst>
        </pc:spChg>
        <pc:spChg chg="add del mod">
          <ac:chgData name="CHOI JUNHO" userId="2ed797a4709b55ca" providerId="LiveId" clId="{5B9CC2E5-527B-4B3B-BD11-698718A29A94}" dt="2019-10-28T03:20:17.189" v="5392" actId="478"/>
          <ac:spMkLst>
            <pc:docMk/>
            <pc:sldMk cId="1819313943" sldId="272"/>
            <ac:spMk id="39" creationId="{3ADE6C28-2F7D-4423-8CB4-2E113AD0D643}"/>
          </ac:spMkLst>
        </pc:spChg>
        <pc:spChg chg="add">
          <ac:chgData name="CHOI JUNHO" userId="2ed797a4709b55ca" providerId="LiveId" clId="{5B9CC2E5-527B-4B3B-BD11-698718A29A94}" dt="2019-10-28T03:20:17.438" v="5393"/>
          <ac:spMkLst>
            <pc:docMk/>
            <pc:sldMk cId="1819313943" sldId="272"/>
            <ac:spMk id="40" creationId="{DF37281B-FED9-4EAA-8209-F7B0E617FA3A}"/>
          </ac:spMkLst>
        </pc:spChg>
        <pc:grpChg chg="add del">
          <ac:chgData name="CHOI JUNHO" userId="2ed797a4709b55ca" providerId="LiveId" clId="{5B9CC2E5-527B-4B3B-BD11-698718A29A94}" dt="2019-10-28T03:21:37.367" v="5419" actId="478"/>
          <ac:grpSpMkLst>
            <pc:docMk/>
            <pc:sldMk cId="1819313943" sldId="272"/>
            <ac:grpSpMk id="24" creationId="{43702CDC-8ED7-419D-B706-6531E9E96EA2}"/>
          </ac:grpSpMkLst>
        </pc:grpChg>
        <pc:grpChg chg="add del">
          <ac:chgData name="CHOI JUNHO" userId="2ed797a4709b55ca" providerId="LiveId" clId="{5B9CC2E5-527B-4B3B-BD11-698718A29A94}" dt="2019-10-28T03:18:52.594" v="5347" actId="478"/>
          <ac:grpSpMkLst>
            <pc:docMk/>
            <pc:sldMk cId="1819313943" sldId="272"/>
            <ac:grpSpMk id="35" creationId="{57133B75-6206-457C-8C66-B8A54B65494A}"/>
          </ac:grpSpMkLst>
        </pc:grpChg>
        <pc:grpChg chg="add mod">
          <ac:chgData name="CHOI JUNHO" userId="2ed797a4709b55ca" providerId="LiveId" clId="{5B9CC2E5-527B-4B3B-BD11-698718A29A94}" dt="2019-10-28T03:18:59.881" v="5349" actId="164"/>
          <ac:grpSpMkLst>
            <pc:docMk/>
            <pc:sldMk cId="1819313943" sldId="272"/>
            <ac:grpSpMk id="38" creationId="{355D6FE0-3FC9-474D-8ACA-E859AD95EE20}"/>
          </ac:grpSpMkLst>
        </pc:grpChg>
        <pc:picChg chg="add del">
          <ac:chgData name="CHOI JUNHO" userId="2ed797a4709b55ca" providerId="LiveId" clId="{5B9CC2E5-527B-4B3B-BD11-698718A29A94}" dt="2019-10-28T03:18:40.767" v="5345" actId="478"/>
          <ac:picMkLst>
            <pc:docMk/>
            <pc:sldMk cId="1819313943" sldId="272"/>
            <ac:picMk id="19" creationId="{505F24A0-24BB-44AF-8BD3-BCAA73FC84ED}"/>
          </ac:picMkLst>
        </pc:picChg>
        <pc:picChg chg="mod topLvl">
          <ac:chgData name="CHOI JUNHO" userId="2ed797a4709b55ca" providerId="LiveId" clId="{5B9CC2E5-527B-4B3B-BD11-698718A29A94}" dt="2019-10-28T03:18:59.881" v="5349" actId="164"/>
          <ac:picMkLst>
            <pc:docMk/>
            <pc:sldMk cId="1819313943" sldId="272"/>
            <ac:picMk id="36" creationId="{AE4188EB-7FF4-4116-BA36-8CAEAB7CA08D}"/>
          </ac:picMkLst>
        </pc:picChg>
        <pc:cxnChg chg="add">
          <ac:chgData name="CHOI JUNHO" userId="2ed797a4709b55ca" providerId="LiveId" clId="{5B9CC2E5-527B-4B3B-BD11-698718A29A94}" dt="2019-10-28T03:18:37.356" v="5344"/>
          <ac:cxnSpMkLst>
            <pc:docMk/>
            <pc:sldMk cId="1819313943" sldId="272"/>
            <ac:cxnSpMk id="6" creationId="{B93FC20F-0D53-46AF-B098-EF89A396668E}"/>
          </ac:cxnSpMkLst>
        </pc:cxnChg>
        <pc:cxnChg chg="add">
          <ac:chgData name="CHOI JUNHO" userId="2ed797a4709b55ca" providerId="LiveId" clId="{5B9CC2E5-527B-4B3B-BD11-698718A29A94}" dt="2019-10-28T03:18:37.356" v="5344"/>
          <ac:cxnSpMkLst>
            <pc:docMk/>
            <pc:sldMk cId="1819313943" sldId="272"/>
            <ac:cxnSpMk id="8" creationId="{A9BC6FC7-7BEE-4A3C-B3DF-845EE93FB4F1}"/>
          </ac:cxnSpMkLst>
        </pc:cxnChg>
        <pc:cxnChg chg="add">
          <ac:chgData name="CHOI JUNHO" userId="2ed797a4709b55ca" providerId="LiveId" clId="{5B9CC2E5-527B-4B3B-BD11-698718A29A94}" dt="2019-10-28T03:18:37.356" v="5344"/>
          <ac:cxnSpMkLst>
            <pc:docMk/>
            <pc:sldMk cId="1819313943" sldId="272"/>
            <ac:cxnSpMk id="11" creationId="{BBE425D3-4762-4429-ADD4-BFA10BD74D42}"/>
          </ac:cxnSpMkLst>
        </pc:cxnChg>
        <pc:cxnChg chg="add">
          <ac:chgData name="CHOI JUNHO" userId="2ed797a4709b55ca" providerId="LiveId" clId="{5B9CC2E5-527B-4B3B-BD11-698718A29A94}" dt="2019-10-28T03:18:37.356" v="5344"/>
          <ac:cxnSpMkLst>
            <pc:docMk/>
            <pc:sldMk cId="1819313943" sldId="272"/>
            <ac:cxnSpMk id="12" creationId="{3406B44C-4C6B-448B-84DB-1E13A637B3CC}"/>
          </ac:cxnSpMkLst>
        </pc:cxnChg>
        <pc:cxnChg chg="add">
          <ac:chgData name="CHOI JUNHO" userId="2ed797a4709b55ca" providerId="LiveId" clId="{5B9CC2E5-527B-4B3B-BD11-698718A29A94}" dt="2019-10-28T03:18:37.356" v="5344"/>
          <ac:cxnSpMkLst>
            <pc:docMk/>
            <pc:sldMk cId="1819313943" sldId="272"/>
            <ac:cxnSpMk id="16" creationId="{9D56E380-8A27-48AC-ABEA-89FB076441D7}"/>
          </ac:cxnSpMkLst>
        </pc:cxnChg>
        <pc:cxnChg chg="add">
          <ac:chgData name="CHOI JUNHO" userId="2ed797a4709b55ca" providerId="LiveId" clId="{5B9CC2E5-527B-4B3B-BD11-698718A29A94}" dt="2019-10-28T03:18:37.356" v="5344"/>
          <ac:cxnSpMkLst>
            <pc:docMk/>
            <pc:sldMk cId="1819313943" sldId="272"/>
            <ac:cxnSpMk id="22" creationId="{440DC855-8DE9-42B5-9A42-92D933514614}"/>
          </ac:cxnSpMkLst>
        </pc:cxnChg>
        <pc:cxnChg chg="add">
          <ac:chgData name="CHOI JUNHO" userId="2ed797a4709b55ca" providerId="LiveId" clId="{5B9CC2E5-527B-4B3B-BD11-698718A29A94}" dt="2019-10-28T03:18:37.356" v="5344"/>
          <ac:cxnSpMkLst>
            <pc:docMk/>
            <pc:sldMk cId="1819313943" sldId="272"/>
            <ac:cxnSpMk id="23" creationId="{7937285D-FFCC-498B-AF1F-2E1E8F120D47}"/>
          </ac:cxnSpMkLst>
        </pc:cxnChg>
        <pc:cxnChg chg="add del mod">
          <ac:chgData name="CHOI JUNHO" userId="2ed797a4709b55ca" providerId="LiveId" clId="{5B9CC2E5-527B-4B3B-BD11-698718A29A94}" dt="2019-10-28T03:22:08.367" v="5420" actId="478"/>
          <ac:cxnSpMkLst>
            <pc:docMk/>
            <pc:sldMk cId="1819313943" sldId="272"/>
            <ac:cxnSpMk id="32" creationId="{0E25413F-7414-4AFB-AB5D-EF0AF248CA5D}"/>
          </ac:cxnSpMkLst>
        </pc:cxnChg>
        <pc:cxnChg chg="add">
          <ac:chgData name="CHOI JUNHO" userId="2ed797a4709b55ca" providerId="LiveId" clId="{5B9CC2E5-527B-4B3B-BD11-698718A29A94}" dt="2019-10-28T03:18:37.356" v="5344"/>
          <ac:cxnSpMkLst>
            <pc:docMk/>
            <pc:sldMk cId="1819313943" sldId="272"/>
            <ac:cxnSpMk id="33" creationId="{2ED726AA-B60A-4FF9-9201-A0DB1E8E6C26}"/>
          </ac:cxnSpMkLst>
        </pc:cxnChg>
      </pc:sldChg>
      <pc:sldMasterChg chg="modSldLayout">
        <pc:chgData name="CHOI JUNHO" userId="2ed797a4709b55ca" providerId="LiveId" clId="{5B9CC2E5-527B-4B3B-BD11-698718A29A94}" dt="2019-10-25T05:40:29.588" v="206" actId="1035"/>
        <pc:sldMasterMkLst>
          <pc:docMk/>
          <pc:sldMasterMk cId="2252684482" sldId="2147483648"/>
        </pc:sldMasterMkLst>
        <pc:sldLayoutChg chg="modSp">
          <pc:chgData name="CHOI JUNHO" userId="2ed797a4709b55ca" providerId="LiveId" clId="{5B9CC2E5-527B-4B3B-BD11-698718A29A94}" dt="2019-10-25T05:40:29.588" v="206" actId="1035"/>
          <pc:sldLayoutMkLst>
            <pc:docMk/>
            <pc:sldMasterMk cId="2252684482" sldId="2147483648"/>
            <pc:sldLayoutMk cId="17018372" sldId="2147483649"/>
          </pc:sldLayoutMkLst>
          <pc:spChg chg="mod">
            <ac:chgData name="CHOI JUNHO" userId="2ed797a4709b55ca" providerId="LiveId" clId="{5B9CC2E5-527B-4B3B-BD11-698718A29A94}" dt="2019-10-25T05:40:29.588" v="206" actId="1035"/>
            <ac:spMkLst>
              <pc:docMk/>
              <pc:sldMasterMk cId="2252684482" sldId="2147483648"/>
              <pc:sldLayoutMk cId="17018372" sldId="2147483649"/>
              <ac:spMk id="7" creationId="{00000000-0000-0000-0000-000000000000}"/>
            </ac:spMkLst>
          </pc:spChg>
          <pc:graphicFrameChg chg="mod">
            <ac:chgData name="CHOI JUNHO" userId="2ed797a4709b55ca" providerId="LiveId" clId="{5B9CC2E5-527B-4B3B-BD11-698718A29A94}" dt="2019-10-25T05:40:29.588" v="206" actId="1035"/>
            <ac:graphicFrameMkLst>
              <pc:docMk/>
              <pc:sldMasterMk cId="2252684482" sldId="2147483648"/>
              <pc:sldLayoutMk cId="17018372" sldId="2147483649"/>
              <ac:graphicFrameMk id="2" creationId="{00000000-0000-0000-0000-000000000000}"/>
            </ac:graphicFrameMkLst>
          </pc:graphicFrameChg>
        </pc:sldLayoutChg>
        <pc:sldLayoutChg chg="modSp">
          <pc:chgData name="CHOI JUNHO" userId="2ed797a4709b55ca" providerId="LiveId" clId="{5B9CC2E5-527B-4B3B-BD11-698718A29A94}" dt="2019-10-25T05:40:22.018" v="186" actId="1035"/>
          <pc:sldLayoutMkLst>
            <pc:docMk/>
            <pc:sldMasterMk cId="2252684482" sldId="2147483648"/>
            <pc:sldLayoutMk cId="2156045409" sldId="2147483651"/>
          </pc:sldLayoutMkLst>
          <pc:spChg chg="mod">
            <ac:chgData name="CHOI JUNHO" userId="2ed797a4709b55ca" providerId="LiveId" clId="{5B9CC2E5-527B-4B3B-BD11-698718A29A94}" dt="2019-10-25T05:40:22.018" v="186" actId="1035"/>
            <ac:spMkLst>
              <pc:docMk/>
              <pc:sldMasterMk cId="2252684482" sldId="2147483648"/>
              <pc:sldLayoutMk cId="2156045409" sldId="2147483651"/>
              <ac:spMk id="5" creationId="{45E6D0DC-F064-4EBA-906A-BF1306784A62}"/>
            </ac:spMkLst>
          </pc:spChg>
          <pc:graphicFrameChg chg="mod modGraphic">
            <ac:chgData name="CHOI JUNHO" userId="2ed797a4709b55ca" providerId="LiveId" clId="{5B9CC2E5-527B-4B3B-BD11-698718A29A94}" dt="2019-10-25T05:40:22.018" v="186" actId="1035"/>
            <ac:graphicFrameMkLst>
              <pc:docMk/>
              <pc:sldMasterMk cId="2252684482" sldId="2147483648"/>
              <pc:sldLayoutMk cId="2156045409" sldId="2147483651"/>
              <ac:graphicFrameMk id="4" creationId="{B42A6570-5196-43DE-85B2-428460B9C59C}"/>
            </ac:graphicFrameMkLst>
          </pc:graphicFrameChg>
        </pc:sldLayoutChg>
      </pc:sldMasterChg>
    </pc:docChg>
  </pc:docChgLst>
  <pc:docChgLst>
    <pc:chgData name="CHOI JUNHO" userId="2ed797a4709b55ca" providerId="LiveId" clId="{B85B9DB9-DC08-49E2-AE66-60597C8BC9AF}"/>
    <pc:docChg chg="undo custSel addSld delSld modSld modMainMaster modSection">
      <pc:chgData name="CHOI JUNHO" userId="2ed797a4709b55ca" providerId="LiveId" clId="{B85B9DB9-DC08-49E2-AE66-60597C8BC9AF}" dt="2019-10-25T03:07:02.207" v="594"/>
      <pc:docMkLst>
        <pc:docMk/>
      </pc:docMkLst>
      <pc:sldChg chg="modSp">
        <pc:chgData name="CHOI JUNHO" userId="2ed797a4709b55ca" providerId="LiveId" clId="{B85B9DB9-DC08-49E2-AE66-60597C8BC9AF}" dt="2019-10-25T01:33:34.944" v="226"/>
        <pc:sldMkLst>
          <pc:docMk/>
          <pc:sldMk cId="2612761801" sldId="256"/>
        </pc:sldMkLst>
        <pc:spChg chg="mod">
          <ac:chgData name="CHOI JUNHO" userId="2ed797a4709b55ca" providerId="LiveId" clId="{B85B9DB9-DC08-49E2-AE66-60597C8BC9AF}" dt="2019-10-25T01:33:34.944" v="226"/>
          <ac:spMkLst>
            <pc:docMk/>
            <pc:sldMk cId="2612761801" sldId="256"/>
            <ac:spMk id="2" creationId="{00000000-0000-0000-0000-000000000000}"/>
          </ac:spMkLst>
        </pc:spChg>
      </pc:sldChg>
      <pc:sldChg chg="addSp delSp modSp">
        <pc:chgData name="CHOI JUNHO" userId="2ed797a4709b55ca" providerId="LiveId" clId="{B85B9DB9-DC08-49E2-AE66-60597C8BC9AF}" dt="2019-10-25T03:02:53.290" v="510" actId="122"/>
        <pc:sldMkLst>
          <pc:docMk/>
          <pc:sldMk cId="1580783546" sldId="265"/>
        </pc:sldMkLst>
        <pc:spChg chg="mod">
          <ac:chgData name="CHOI JUNHO" userId="2ed797a4709b55ca" providerId="LiveId" clId="{B85B9DB9-DC08-49E2-AE66-60597C8BC9AF}" dt="2019-10-25T01:34:10.326" v="227" actId="1076"/>
          <ac:spMkLst>
            <pc:docMk/>
            <pc:sldMk cId="1580783546" sldId="265"/>
            <ac:spMk id="2" creationId="{00000000-0000-0000-0000-000000000000}"/>
          </ac:spMkLst>
        </pc:spChg>
        <pc:spChg chg="add del mod">
          <ac:chgData name="CHOI JUNHO" userId="2ed797a4709b55ca" providerId="LiveId" clId="{B85B9DB9-DC08-49E2-AE66-60597C8BC9AF}" dt="2019-10-25T01:45:40.867" v="281" actId="478"/>
          <ac:spMkLst>
            <pc:docMk/>
            <pc:sldMk cId="1580783546" sldId="265"/>
            <ac:spMk id="4" creationId="{B881BF1D-5E56-4F08-8D22-51CC2A47B5B5}"/>
          </ac:spMkLst>
        </pc:spChg>
        <pc:spChg chg="add">
          <ac:chgData name="CHOI JUNHO" userId="2ed797a4709b55ca" providerId="LiveId" clId="{B85B9DB9-DC08-49E2-AE66-60597C8BC9AF}" dt="2019-10-25T01:45:41.131" v="282"/>
          <ac:spMkLst>
            <pc:docMk/>
            <pc:sldMk cId="1580783546" sldId="265"/>
            <ac:spMk id="5" creationId="{90B8312E-970E-458B-87FB-84F7A22C22BA}"/>
          </ac:spMkLst>
        </pc:spChg>
        <pc:graphicFrameChg chg="mod modGraphic">
          <ac:chgData name="CHOI JUNHO" userId="2ed797a4709b55ca" providerId="LiveId" clId="{B85B9DB9-DC08-49E2-AE66-60597C8BC9AF}" dt="2019-10-25T03:02:53.290" v="510" actId="122"/>
          <ac:graphicFrameMkLst>
            <pc:docMk/>
            <pc:sldMk cId="1580783546" sldId="265"/>
            <ac:graphicFrameMk id="3" creationId="{00000000-0000-0000-0000-000000000000}"/>
          </ac:graphicFrameMkLst>
        </pc:graphicFrameChg>
      </pc:sldChg>
      <pc:sldChg chg="addSp delSp modSp">
        <pc:chgData name="CHOI JUNHO" userId="2ed797a4709b55ca" providerId="LiveId" clId="{B85B9DB9-DC08-49E2-AE66-60597C8BC9AF}" dt="2019-10-25T03:03:46.366" v="552"/>
        <pc:sldMkLst>
          <pc:docMk/>
          <pc:sldMk cId="2062586716" sldId="266"/>
        </pc:sldMkLst>
        <pc:spChg chg="del mod">
          <ac:chgData name="CHOI JUNHO" userId="2ed797a4709b55ca" providerId="LiveId" clId="{B85B9DB9-DC08-49E2-AE66-60597C8BC9AF}" dt="2019-10-25T01:34:39.668" v="230" actId="478"/>
          <ac:spMkLst>
            <pc:docMk/>
            <pc:sldMk cId="2062586716" sldId="266"/>
            <ac:spMk id="2" creationId="{F545666B-8493-4477-99D8-EE91343E4355}"/>
          </ac:spMkLst>
        </pc:spChg>
        <pc:spChg chg="add del mod">
          <ac:chgData name="CHOI JUNHO" userId="2ed797a4709b55ca" providerId="LiveId" clId="{B85B9DB9-DC08-49E2-AE66-60597C8BC9AF}" dt="2019-10-25T03:03:22.779" v="511" actId="478"/>
          <ac:spMkLst>
            <pc:docMk/>
            <pc:sldMk cId="2062586716" sldId="266"/>
            <ac:spMk id="6" creationId="{8118FEA1-4A80-49C3-9930-C51AF5C62F7E}"/>
          </ac:spMkLst>
        </pc:spChg>
        <pc:spChg chg="add del">
          <ac:chgData name="CHOI JUNHO" userId="2ed797a4709b55ca" providerId="LiveId" clId="{B85B9DB9-DC08-49E2-AE66-60597C8BC9AF}" dt="2019-10-25T01:45:36.837" v="279" actId="478"/>
          <ac:spMkLst>
            <pc:docMk/>
            <pc:sldMk cId="2062586716" sldId="266"/>
            <ac:spMk id="7" creationId="{3EB95EFF-3A7D-4091-BAAC-1CB1538929BA}"/>
          </ac:spMkLst>
        </pc:spChg>
        <pc:spChg chg="add">
          <ac:chgData name="CHOI JUNHO" userId="2ed797a4709b55ca" providerId="LiveId" clId="{B85B9DB9-DC08-49E2-AE66-60597C8BC9AF}" dt="2019-10-25T01:45:37.153" v="280"/>
          <ac:spMkLst>
            <pc:docMk/>
            <pc:sldMk cId="2062586716" sldId="266"/>
            <ac:spMk id="8" creationId="{23071584-DD65-431F-A8DF-AB180821E716}"/>
          </ac:spMkLst>
        </pc:spChg>
        <pc:spChg chg="add del mod">
          <ac:chgData name="CHOI JUNHO" userId="2ed797a4709b55ca" providerId="LiveId" clId="{B85B9DB9-DC08-49E2-AE66-60597C8BC9AF}" dt="2019-10-25T03:03:32.022" v="512"/>
          <ac:spMkLst>
            <pc:docMk/>
            <pc:sldMk cId="2062586716" sldId="266"/>
            <ac:spMk id="10" creationId="{EFB0F23F-4C67-4FF2-AFDE-63211541F701}"/>
          </ac:spMkLst>
        </pc:spChg>
        <pc:spChg chg="add mod">
          <ac:chgData name="CHOI JUNHO" userId="2ed797a4709b55ca" providerId="LiveId" clId="{B85B9DB9-DC08-49E2-AE66-60597C8BC9AF}" dt="2019-10-25T03:03:46.366" v="552"/>
          <ac:spMkLst>
            <pc:docMk/>
            <pc:sldMk cId="2062586716" sldId="266"/>
            <ac:spMk id="11" creationId="{E21B456B-D313-489D-8814-AD8BAFB1F0AE}"/>
          </ac:spMkLst>
        </pc:spChg>
      </pc:sldChg>
      <pc:sldChg chg="del">
        <pc:chgData name="CHOI JUNHO" userId="2ed797a4709b55ca" providerId="LiveId" clId="{B85B9DB9-DC08-49E2-AE66-60597C8BC9AF}" dt="2019-10-25T01:34:55.666" v="256" actId="47"/>
        <pc:sldMkLst>
          <pc:docMk/>
          <pc:sldMk cId="2600782532" sldId="267"/>
        </pc:sldMkLst>
      </pc:sldChg>
      <pc:sldChg chg="addSp delSp modSp">
        <pc:chgData name="CHOI JUNHO" userId="2ed797a4709b55ca" providerId="LiveId" clId="{B85B9DB9-DC08-49E2-AE66-60597C8BC9AF}" dt="2019-10-25T03:06:44.532" v="591" actId="572"/>
        <pc:sldMkLst>
          <pc:docMk/>
          <pc:sldMk cId="3410021434" sldId="268"/>
        </pc:sldMkLst>
        <pc:spChg chg="add mod">
          <ac:chgData name="CHOI JUNHO" userId="2ed797a4709b55ca" providerId="LiveId" clId="{B85B9DB9-DC08-49E2-AE66-60597C8BC9AF}" dt="2019-10-25T03:06:16.731" v="587"/>
          <ac:spMkLst>
            <pc:docMk/>
            <pc:sldMk cId="3410021434" sldId="268"/>
            <ac:spMk id="2" creationId="{EC4D4907-240D-4B06-B316-13332696469D}"/>
          </ac:spMkLst>
        </pc:spChg>
        <pc:spChg chg="del mod">
          <ac:chgData name="CHOI JUNHO" userId="2ed797a4709b55ca" providerId="LiveId" clId="{B85B9DB9-DC08-49E2-AE66-60597C8BC9AF}" dt="2019-10-25T03:06:16.731" v="587"/>
          <ac:spMkLst>
            <pc:docMk/>
            <pc:sldMk cId="3410021434" sldId="268"/>
            <ac:spMk id="3" creationId="{6C7AA625-D22A-4CDB-9C55-589DB51B0D40}"/>
          </ac:spMkLst>
        </pc:spChg>
        <pc:spChg chg="del mod">
          <ac:chgData name="CHOI JUNHO" userId="2ed797a4709b55ca" providerId="LiveId" clId="{B85B9DB9-DC08-49E2-AE66-60597C8BC9AF}" dt="2019-10-25T03:06:16.731" v="587"/>
          <ac:spMkLst>
            <pc:docMk/>
            <pc:sldMk cId="3410021434" sldId="268"/>
            <ac:spMk id="4" creationId="{F345B3F1-9D07-4554-8968-617B62B9E451}"/>
          </ac:spMkLst>
        </pc:spChg>
        <pc:spChg chg="add del mod">
          <ac:chgData name="CHOI JUNHO" userId="2ed797a4709b55ca" providerId="LiveId" clId="{B85B9DB9-DC08-49E2-AE66-60597C8BC9AF}" dt="2019-10-25T01:45:15.874" v="275" actId="478"/>
          <ac:spMkLst>
            <pc:docMk/>
            <pc:sldMk cId="3410021434" sldId="268"/>
            <ac:spMk id="5" creationId="{2108D399-ACF1-41D4-928B-BD5C5BE71961}"/>
          </ac:spMkLst>
        </pc:spChg>
        <pc:spChg chg="del mod">
          <ac:chgData name="CHOI JUNHO" userId="2ed797a4709b55ca" providerId="LiveId" clId="{B85B9DB9-DC08-49E2-AE66-60597C8BC9AF}" dt="2019-10-25T03:06:16.731" v="587"/>
          <ac:spMkLst>
            <pc:docMk/>
            <pc:sldMk cId="3410021434" sldId="268"/>
            <ac:spMk id="6" creationId="{C75E5778-2F5B-4B9C-AE7B-56832756C3B8}"/>
          </ac:spMkLst>
        </pc:spChg>
        <pc:spChg chg="add mod">
          <ac:chgData name="CHOI JUNHO" userId="2ed797a4709b55ca" providerId="LiveId" clId="{B85B9DB9-DC08-49E2-AE66-60597C8BC9AF}" dt="2019-10-25T01:45:21.629" v="277" actId="1076"/>
          <ac:spMkLst>
            <pc:docMk/>
            <pc:sldMk cId="3410021434" sldId="268"/>
            <ac:spMk id="8" creationId="{A478C3C5-FCBD-44D2-A2A0-9B786A1D8D0C}"/>
          </ac:spMkLst>
        </pc:spChg>
        <pc:spChg chg="add mod">
          <ac:chgData name="CHOI JUNHO" userId="2ed797a4709b55ca" providerId="LiveId" clId="{B85B9DB9-DC08-49E2-AE66-60597C8BC9AF}" dt="2019-10-25T03:06:16.731" v="587"/>
          <ac:spMkLst>
            <pc:docMk/>
            <pc:sldMk cId="3410021434" sldId="268"/>
            <ac:spMk id="9" creationId="{34AE6684-951E-41C8-9B02-BC66400E89EE}"/>
          </ac:spMkLst>
        </pc:spChg>
        <pc:spChg chg="add mod">
          <ac:chgData name="CHOI JUNHO" userId="2ed797a4709b55ca" providerId="LiveId" clId="{B85B9DB9-DC08-49E2-AE66-60597C8BC9AF}" dt="2019-10-25T03:06:16.731" v="587"/>
          <ac:spMkLst>
            <pc:docMk/>
            <pc:sldMk cId="3410021434" sldId="268"/>
            <ac:spMk id="10" creationId="{CFD98D77-76EC-446E-9F20-A5C62110D5DD}"/>
          </ac:spMkLst>
        </pc:spChg>
        <pc:graphicFrameChg chg="mod modGraphic">
          <ac:chgData name="CHOI JUNHO" userId="2ed797a4709b55ca" providerId="LiveId" clId="{B85B9DB9-DC08-49E2-AE66-60597C8BC9AF}" dt="2019-10-25T03:06:44.532" v="591" actId="572"/>
          <ac:graphicFrameMkLst>
            <pc:docMk/>
            <pc:sldMk cId="3410021434" sldId="268"/>
            <ac:graphicFrameMk id="7" creationId="{1CA85B1C-5C74-4B1C-AB51-4AEA3A54D33D}"/>
          </ac:graphicFrameMkLst>
        </pc:graphicFrameChg>
      </pc:sldChg>
      <pc:sldChg chg="add del">
        <pc:chgData name="CHOI JUNHO" userId="2ed797a4709b55ca" providerId="LiveId" clId="{B85B9DB9-DC08-49E2-AE66-60597C8BC9AF}" dt="2019-10-25T01:31:23.308" v="190"/>
        <pc:sldMkLst>
          <pc:docMk/>
          <pc:sldMk cId="1866466767" sldId="270"/>
        </pc:sldMkLst>
      </pc:sldChg>
      <pc:sldChg chg="addSp delSp modSp add">
        <pc:chgData name="CHOI JUNHO" userId="2ed797a4709b55ca" providerId="LiveId" clId="{B85B9DB9-DC08-49E2-AE66-60597C8BC9AF}" dt="2019-10-25T03:07:02.207" v="594"/>
        <pc:sldMkLst>
          <pc:docMk/>
          <pc:sldMk cId="2010584314" sldId="270"/>
        </pc:sldMkLst>
        <pc:spChg chg="del">
          <ac:chgData name="CHOI JUNHO" userId="2ed797a4709b55ca" providerId="LiveId" clId="{B85B9DB9-DC08-49E2-AE66-60597C8BC9AF}" dt="2019-10-25T02:57:20.568" v="376" actId="478"/>
          <ac:spMkLst>
            <pc:docMk/>
            <pc:sldMk cId="2010584314" sldId="270"/>
            <ac:spMk id="2" creationId="{7D0C4656-E49B-44EA-AF20-8ABC1B2C8AD4}"/>
          </ac:spMkLst>
        </pc:spChg>
        <pc:spChg chg="del">
          <ac:chgData name="CHOI JUNHO" userId="2ed797a4709b55ca" providerId="LiveId" clId="{B85B9DB9-DC08-49E2-AE66-60597C8BC9AF}" dt="2019-10-25T02:57:20.568" v="376" actId="478"/>
          <ac:spMkLst>
            <pc:docMk/>
            <pc:sldMk cId="2010584314" sldId="270"/>
            <ac:spMk id="3" creationId="{B659F2A8-88A9-4FCA-A911-041740866CAE}"/>
          </ac:spMkLst>
        </pc:spChg>
        <pc:spChg chg="del">
          <ac:chgData name="CHOI JUNHO" userId="2ed797a4709b55ca" providerId="LiveId" clId="{B85B9DB9-DC08-49E2-AE66-60597C8BC9AF}" dt="2019-10-25T02:57:27.175" v="378" actId="478"/>
          <ac:spMkLst>
            <pc:docMk/>
            <pc:sldMk cId="2010584314" sldId="270"/>
            <ac:spMk id="4" creationId="{CBDC7334-39F0-456A-9918-2BB72650FD7F}"/>
          </ac:spMkLst>
        </pc:spChg>
        <pc:spChg chg="add">
          <ac:chgData name="CHOI JUNHO" userId="2ed797a4709b55ca" providerId="LiveId" clId="{B85B9DB9-DC08-49E2-AE66-60597C8BC9AF}" dt="2019-10-25T01:45:32.908" v="278"/>
          <ac:spMkLst>
            <pc:docMk/>
            <pc:sldMk cId="2010584314" sldId="270"/>
            <ac:spMk id="5" creationId="{51D5DC1D-ADBD-459B-B857-35B962FEDE50}"/>
          </ac:spMkLst>
        </pc:spChg>
        <pc:spChg chg="add del">
          <ac:chgData name="CHOI JUNHO" userId="2ed797a4709b55ca" providerId="LiveId" clId="{B85B9DB9-DC08-49E2-AE66-60597C8BC9AF}" dt="2019-10-25T03:07:02.207" v="594"/>
          <ac:spMkLst>
            <pc:docMk/>
            <pc:sldMk cId="2010584314" sldId="270"/>
            <ac:spMk id="6" creationId="{F18D0D67-B30E-408D-BA45-598CD32B09C9}"/>
          </ac:spMkLst>
        </pc:spChg>
        <pc:spChg chg="add del">
          <ac:chgData name="CHOI JUNHO" userId="2ed797a4709b55ca" providerId="LiveId" clId="{B85B9DB9-DC08-49E2-AE66-60597C8BC9AF}" dt="2019-10-25T03:07:02.207" v="594"/>
          <ac:spMkLst>
            <pc:docMk/>
            <pc:sldMk cId="2010584314" sldId="270"/>
            <ac:spMk id="7" creationId="{117B048D-E10E-4930-B6E1-772368D06A2E}"/>
          </ac:spMkLst>
        </pc:spChg>
        <pc:spChg chg="add del">
          <ac:chgData name="CHOI JUNHO" userId="2ed797a4709b55ca" providerId="LiveId" clId="{B85B9DB9-DC08-49E2-AE66-60597C8BC9AF}" dt="2019-10-25T03:07:02.207" v="594"/>
          <ac:spMkLst>
            <pc:docMk/>
            <pc:sldMk cId="2010584314" sldId="270"/>
            <ac:spMk id="8" creationId="{2F7698A7-CD42-4A15-AC09-2A9F8CB03A4E}"/>
          </ac:spMkLst>
        </pc:spChg>
        <pc:spChg chg="add mod">
          <ac:chgData name="CHOI JUNHO" userId="2ed797a4709b55ca" providerId="LiveId" clId="{B85B9DB9-DC08-49E2-AE66-60597C8BC9AF}" dt="2019-10-25T03:07:02.207" v="594"/>
          <ac:spMkLst>
            <pc:docMk/>
            <pc:sldMk cId="2010584314" sldId="270"/>
            <ac:spMk id="11" creationId="{3C4F82C0-F0B4-4E77-B71E-946CB900EE93}"/>
          </ac:spMkLst>
        </pc:spChg>
        <pc:spChg chg="add mod">
          <ac:chgData name="CHOI JUNHO" userId="2ed797a4709b55ca" providerId="LiveId" clId="{B85B9DB9-DC08-49E2-AE66-60597C8BC9AF}" dt="2019-10-25T03:07:02.207" v="594"/>
          <ac:spMkLst>
            <pc:docMk/>
            <pc:sldMk cId="2010584314" sldId="270"/>
            <ac:spMk id="12" creationId="{C750E563-F302-4F75-B9E6-7F101F724CE2}"/>
          </ac:spMkLst>
        </pc:spChg>
        <pc:spChg chg="add mod">
          <ac:chgData name="CHOI JUNHO" userId="2ed797a4709b55ca" providerId="LiveId" clId="{B85B9DB9-DC08-49E2-AE66-60597C8BC9AF}" dt="2019-10-25T03:07:02.207" v="594"/>
          <ac:spMkLst>
            <pc:docMk/>
            <pc:sldMk cId="2010584314" sldId="270"/>
            <ac:spMk id="13" creationId="{222B9C09-D39C-4FD7-A9B3-BFEC8A9D73D0}"/>
          </ac:spMkLst>
        </pc:spChg>
        <pc:graphicFrameChg chg="add del">
          <ac:chgData name="CHOI JUNHO" userId="2ed797a4709b55ca" providerId="LiveId" clId="{B85B9DB9-DC08-49E2-AE66-60597C8BC9AF}" dt="2019-10-25T03:06:57.879" v="592" actId="478"/>
          <ac:graphicFrameMkLst>
            <pc:docMk/>
            <pc:sldMk cId="2010584314" sldId="270"/>
            <ac:graphicFrameMk id="9" creationId="{83855A88-BA53-4FFC-95CF-FDE79EAEF7C8}"/>
          </ac:graphicFrameMkLst>
        </pc:graphicFrameChg>
        <pc:graphicFrameChg chg="add">
          <ac:chgData name="CHOI JUNHO" userId="2ed797a4709b55ca" providerId="LiveId" clId="{B85B9DB9-DC08-49E2-AE66-60597C8BC9AF}" dt="2019-10-25T03:06:58.210" v="593"/>
          <ac:graphicFrameMkLst>
            <pc:docMk/>
            <pc:sldMk cId="2010584314" sldId="270"/>
            <ac:graphicFrameMk id="10" creationId="{10B57DFF-9D4B-4303-9748-47D281BAB84A}"/>
          </ac:graphicFrameMkLst>
        </pc:graphicFrameChg>
      </pc:sldChg>
      <pc:sldMasterChg chg="modSldLayout">
        <pc:chgData name="CHOI JUNHO" userId="2ed797a4709b55ca" providerId="LiveId" clId="{B85B9DB9-DC08-49E2-AE66-60597C8BC9AF}" dt="2019-10-25T03:05:13.875" v="585" actId="20577"/>
        <pc:sldMasterMkLst>
          <pc:docMk/>
          <pc:sldMasterMk cId="2252684482" sldId="2147483648"/>
        </pc:sldMasterMkLst>
        <pc:sldLayoutChg chg="addSp delSp modSp">
          <pc:chgData name="CHOI JUNHO" userId="2ed797a4709b55ca" providerId="LiveId" clId="{B85B9DB9-DC08-49E2-AE66-60597C8BC9AF}" dt="2019-10-25T01:50:08.293" v="337" actId="1076"/>
          <pc:sldLayoutMkLst>
            <pc:docMk/>
            <pc:sldMasterMk cId="2252684482" sldId="2147483648"/>
            <pc:sldLayoutMk cId="17018372" sldId="2147483649"/>
          </pc:sldLayoutMkLst>
          <pc:spChg chg="mod">
            <ac:chgData name="CHOI JUNHO" userId="2ed797a4709b55ca" providerId="LiveId" clId="{B85B9DB9-DC08-49E2-AE66-60597C8BC9AF}" dt="2019-10-25T01:00:43.709" v="1" actId="1076"/>
            <ac:spMkLst>
              <pc:docMk/>
              <pc:sldMasterMk cId="2252684482" sldId="2147483648"/>
              <pc:sldLayoutMk cId="17018372" sldId="2147483649"/>
              <ac:spMk id="7" creationId="{00000000-0000-0000-0000-000000000000}"/>
            </ac:spMkLst>
          </pc:spChg>
          <pc:spChg chg="add mod">
            <ac:chgData name="CHOI JUNHO" userId="2ed797a4709b55ca" providerId="LiveId" clId="{B85B9DB9-DC08-49E2-AE66-60597C8BC9AF}" dt="2019-10-25T01:06:49.894" v="57" actId="1076"/>
            <ac:spMkLst>
              <pc:docMk/>
              <pc:sldMasterMk cId="2252684482" sldId="2147483648"/>
              <pc:sldLayoutMk cId="17018372" sldId="2147483649"/>
              <ac:spMk id="8" creationId="{FD2F9934-9D0C-4E19-AE89-48CB9973F4AD}"/>
            </ac:spMkLst>
          </pc:spChg>
          <pc:spChg chg="add mod">
            <ac:chgData name="CHOI JUNHO" userId="2ed797a4709b55ca" providerId="LiveId" clId="{B85B9DB9-DC08-49E2-AE66-60597C8BC9AF}" dt="2019-10-25T01:06:54.490" v="58" actId="1076"/>
            <ac:spMkLst>
              <pc:docMk/>
              <pc:sldMasterMk cId="2252684482" sldId="2147483648"/>
              <pc:sldLayoutMk cId="17018372" sldId="2147483649"/>
              <ac:spMk id="9" creationId="{04047FE0-99CA-4A25-A7D8-E3A981F3FFF0}"/>
            </ac:spMkLst>
          </pc:spChg>
          <pc:spChg chg="add mod">
            <ac:chgData name="CHOI JUNHO" userId="2ed797a4709b55ca" providerId="LiveId" clId="{B85B9DB9-DC08-49E2-AE66-60597C8BC9AF}" dt="2019-10-25T01:05:12.433" v="42" actId="571"/>
            <ac:spMkLst>
              <pc:docMk/>
              <pc:sldMasterMk cId="2252684482" sldId="2147483648"/>
              <pc:sldLayoutMk cId="17018372" sldId="2147483649"/>
              <ac:spMk id="11" creationId="{B0466DD5-62C1-4182-89A2-E023954D0F31}"/>
            </ac:spMkLst>
          </pc:spChg>
          <pc:spChg chg="add mod">
            <ac:chgData name="CHOI JUNHO" userId="2ed797a4709b55ca" providerId="LiveId" clId="{B85B9DB9-DC08-49E2-AE66-60597C8BC9AF}" dt="2019-10-25T01:09:59.655" v="96" actId="1076"/>
            <ac:spMkLst>
              <pc:docMk/>
              <pc:sldMasterMk cId="2252684482" sldId="2147483648"/>
              <pc:sldLayoutMk cId="17018372" sldId="2147483649"/>
              <ac:spMk id="13" creationId="{26B85E55-A23B-4282-B1C2-26BA012C5C07}"/>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19" creationId="{00000000-0000-0000-0000-000000000000}"/>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20" creationId="{00000000-0000-0000-0000-000000000000}"/>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21" creationId="{00000000-0000-0000-0000-000000000000}"/>
            </ac:spMkLst>
          </pc:spChg>
          <pc:graphicFrameChg chg="mod">
            <ac:chgData name="CHOI JUNHO" userId="2ed797a4709b55ca" providerId="LiveId" clId="{B85B9DB9-DC08-49E2-AE66-60597C8BC9AF}" dt="2019-10-25T01:22:43.813" v="128"/>
            <ac:graphicFrameMkLst>
              <pc:docMk/>
              <pc:sldMasterMk cId="2252684482" sldId="2147483648"/>
              <pc:sldLayoutMk cId="17018372" sldId="2147483649"/>
              <ac:graphicFrameMk id="2" creationId="{00000000-0000-0000-0000-000000000000}"/>
            </ac:graphicFrameMkLst>
          </pc:graphicFrameChg>
          <pc:graphicFrameChg chg="mod modGraphic">
            <ac:chgData name="CHOI JUNHO" userId="2ed797a4709b55ca" providerId="LiveId" clId="{B85B9DB9-DC08-49E2-AE66-60597C8BC9AF}" dt="2019-10-25T01:50:08.293" v="337" actId="1076"/>
            <ac:graphicFrameMkLst>
              <pc:docMk/>
              <pc:sldMasterMk cId="2252684482" sldId="2147483648"/>
              <pc:sldLayoutMk cId="17018372" sldId="2147483649"/>
              <ac:graphicFrameMk id="10" creationId="{00000000-0000-0000-0000-000000000000}"/>
            </ac:graphicFrameMkLst>
          </pc:graphicFrameChg>
          <pc:cxnChg chg="add del mod">
            <ac:chgData name="CHOI JUNHO" userId="2ed797a4709b55ca" providerId="LiveId" clId="{B85B9DB9-DC08-49E2-AE66-60597C8BC9AF}" dt="2019-10-25T01:07:41.860" v="68" actId="478"/>
            <ac:cxnSpMkLst>
              <pc:docMk/>
              <pc:sldMasterMk cId="2252684482" sldId="2147483648"/>
              <pc:sldLayoutMk cId="17018372" sldId="2147483649"/>
              <ac:cxnSpMk id="4" creationId="{21A55588-8C90-42F5-B98F-76F2A7D9B633}"/>
            </ac:cxnSpMkLst>
          </pc:cxnChg>
        </pc:sldLayoutChg>
        <pc:sldLayoutChg chg="delSp modSp">
          <pc:chgData name="CHOI JUNHO" userId="2ed797a4709b55ca" providerId="LiveId" clId="{B85B9DB9-DC08-49E2-AE66-60597C8BC9AF}" dt="2019-10-25T03:05:13.875" v="585" actId="20577"/>
          <pc:sldLayoutMkLst>
            <pc:docMk/>
            <pc:sldMasterMk cId="2252684482" sldId="2147483648"/>
            <pc:sldLayoutMk cId="2377320761" sldId="2147483650"/>
          </pc:sldLayoutMkLst>
          <pc:spChg chg="mod">
            <ac:chgData name="CHOI JUNHO" userId="2ed797a4709b55ca" providerId="LiveId" clId="{B85B9DB9-DC08-49E2-AE66-60597C8BC9AF}" dt="2019-10-25T03:04:46.090" v="561" actId="1035"/>
            <ac:spMkLst>
              <pc:docMk/>
              <pc:sldMasterMk cId="2252684482" sldId="2147483648"/>
              <pc:sldLayoutMk cId="2377320761" sldId="2147483650"/>
              <ac:spMk id="22" creationId="{00000000-0000-0000-0000-000000000000}"/>
            </ac:spMkLst>
          </pc:spChg>
          <pc:spChg chg="mod">
            <ac:chgData name="CHOI JUNHO" userId="2ed797a4709b55ca" providerId="LiveId" clId="{B85B9DB9-DC08-49E2-AE66-60597C8BC9AF}" dt="2019-10-25T03:04:52.185" v="562" actId="14100"/>
            <ac:spMkLst>
              <pc:docMk/>
              <pc:sldMasterMk cId="2252684482" sldId="2147483648"/>
              <pc:sldLayoutMk cId="2377320761" sldId="2147483650"/>
              <ac:spMk id="23" creationId="{00000000-0000-0000-0000-000000000000}"/>
            </ac:spMkLst>
          </pc:spChg>
          <pc:spChg chg="del">
            <ac:chgData name="CHOI JUNHO" userId="2ed797a4709b55ca" providerId="LiveId" clId="{B85B9DB9-DC08-49E2-AE66-60597C8BC9AF}" dt="2019-10-25T01:29:27.885" v="182" actId="478"/>
            <ac:spMkLst>
              <pc:docMk/>
              <pc:sldMasterMk cId="2252684482" sldId="2147483648"/>
              <pc:sldLayoutMk cId="2377320761" sldId="2147483650"/>
              <ac:spMk id="24" creationId="{00000000-0000-0000-0000-000000000000}"/>
            </ac:spMkLst>
          </pc:spChg>
          <pc:spChg chg="mod">
            <ac:chgData name="CHOI JUNHO" userId="2ed797a4709b55ca" providerId="LiveId" clId="{B85B9DB9-DC08-49E2-AE66-60597C8BC9AF}" dt="2019-10-25T03:04:58.853" v="563" actId="14100"/>
            <ac:spMkLst>
              <pc:docMk/>
              <pc:sldMasterMk cId="2252684482" sldId="2147483648"/>
              <pc:sldLayoutMk cId="2377320761" sldId="2147483650"/>
              <ac:spMk id="30" creationId="{00000000-0000-0000-0000-000000000000}"/>
            </ac:spMkLst>
          </pc:spChg>
          <pc:graphicFrameChg chg="mod modGraphic">
            <ac:chgData name="CHOI JUNHO" userId="2ed797a4709b55ca" providerId="LiveId" clId="{B85B9DB9-DC08-49E2-AE66-60597C8BC9AF}" dt="2019-10-25T03:05:13.875" v="585" actId="20577"/>
            <ac:graphicFrameMkLst>
              <pc:docMk/>
              <pc:sldMasterMk cId="2252684482" sldId="2147483648"/>
              <pc:sldLayoutMk cId="2377320761" sldId="2147483650"/>
              <ac:graphicFrameMk id="2" creationId="{00000000-0000-0000-0000-000000000000}"/>
            </ac:graphicFrameMkLst>
          </pc:graphicFrameChg>
        </pc:sldLayoutChg>
        <pc:sldLayoutChg chg="addSp delSp modSp">
          <pc:chgData name="CHOI JUNHO" userId="2ed797a4709b55ca" providerId="LiveId" clId="{B85B9DB9-DC08-49E2-AE66-60597C8BC9AF}" dt="2019-10-25T03:04:12.493" v="554" actId="1076"/>
          <pc:sldLayoutMkLst>
            <pc:docMk/>
            <pc:sldMasterMk cId="2252684482" sldId="2147483648"/>
            <pc:sldLayoutMk cId="2156045409" sldId="2147483651"/>
          </pc:sldLayoutMkLst>
          <pc:spChg chg="add mod">
            <ac:chgData name="CHOI JUNHO" userId="2ed797a4709b55ca" providerId="LiveId" clId="{B85B9DB9-DC08-49E2-AE66-60597C8BC9AF}" dt="2019-10-25T03:04:12.493" v="554" actId="1076"/>
            <ac:spMkLst>
              <pc:docMk/>
              <pc:sldMasterMk cId="2252684482" sldId="2147483648"/>
              <pc:sldLayoutMk cId="2156045409" sldId="2147483651"/>
              <ac:spMk id="5" creationId="{45E6D0DC-F064-4EBA-906A-BF1306784A62}"/>
            </ac:spMkLst>
          </pc:spChg>
          <pc:spChg chg="del">
            <ac:chgData name="CHOI JUNHO" userId="2ed797a4709b55ca" providerId="LiveId" clId="{B85B9DB9-DC08-49E2-AE66-60597C8BC9AF}" dt="2019-10-25T01:10:22.035" v="98" actId="478"/>
            <ac:spMkLst>
              <pc:docMk/>
              <pc:sldMasterMk cId="2252684482" sldId="2147483648"/>
              <pc:sldLayoutMk cId="2156045409" sldId="2147483651"/>
              <ac:spMk id="18" creationId="{00000000-0000-0000-0000-000000000000}"/>
            </ac:spMkLst>
          </pc:spChg>
          <pc:graphicFrameChg chg="add mod">
            <ac:chgData name="CHOI JUNHO" userId="2ed797a4709b55ca" providerId="LiveId" clId="{B85B9DB9-DC08-49E2-AE66-60597C8BC9AF}" dt="2019-10-25T01:38:42.511" v="268" actId="1076"/>
            <ac:graphicFrameMkLst>
              <pc:docMk/>
              <pc:sldMasterMk cId="2252684482" sldId="2147483648"/>
              <pc:sldLayoutMk cId="2156045409" sldId="2147483651"/>
              <ac:graphicFrameMk id="4" creationId="{B42A6570-5196-43DE-85B2-428460B9C59C}"/>
            </ac:graphicFrameMkLst>
          </pc:graphicFrameChg>
          <pc:graphicFrameChg chg="del">
            <ac:chgData name="CHOI JUNHO" userId="2ed797a4709b55ca" providerId="LiveId" clId="{B85B9DB9-DC08-49E2-AE66-60597C8BC9AF}" dt="2019-10-25T01:10:19.390" v="97" actId="478"/>
            <ac:graphicFrameMkLst>
              <pc:docMk/>
              <pc:sldMasterMk cId="2252684482" sldId="2147483648"/>
              <pc:sldLayoutMk cId="2156045409" sldId="2147483651"/>
              <ac:graphicFrameMk id="17" creationId="{00000000-0000-0000-0000-000000000000}"/>
            </ac:graphicFrameMkLst>
          </pc:graphicFrameChg>
        </pc:sldLayoutChg>
        <pc:sldLayoutChg chg="modSp">
          <pc:chgData name="CHOI JUNHO" userId="2ed797a4709b55ca" providerId="LiveId" clId="{B85B9DB9-DC08-49E2-AE66-60597C8BC9AF}" dt="2019-10-25T01:10:42.790" v="124" actId="207"/>
          <pc:sldLayoutMkLst>
            <pc:docMk/>
            <pc:sldMasterMk cId="2252684482" sldId="2147483648"/>
            <pc:sldLayoutMk cId="1950302476" sldId="2147483665"/>
          </pc:sldLayoutMkLst>
          <pc:spChg chg="mod">
            <ac:chgData name="CHOI JUNHO" userId="2ed797a4709b55ca" providerId="LiveId" clId="{B85B9DB9-DC08-49E2-AE66-60597C8BC9AF}" dt="2019-10-25T01:10:35.668" v="123" actId="207"/>
            <ac:spMkLst>
              <pc:docMk/>
              <pc:sldMasterMk cId="2252684482" sldId="2147483648"/>
              <pc:sldLayoutMk cId="1950302476" sldId="2147483665"/>
              <ac:spMk id="4" creationId="{00000000-0000-0000-0000-000000000000}"/>
            </ac:spMkLst>
          </pc:spChg>
          <pc:spChg chg="mod">
            <ac:chgData name="CHOI JUNHO" userId="2ed797a4709b55ca" providerId="LiveId" clId="{B85B9DB9-DC08-49E2-AE66-60597C8BC9AF}" dt="2019-10-25T01:10:42.790" v="124" actId="207"/>
            <ac:spMkLst>
              <pc:docMk/>
              <pc:sldMasterMk cId="2252684482" sldId="2147483648"/>
              <pc:sldLayoutMk cId="1950302476" sldId="2147483665"/>
              <ac:spMk id="12" creationId="{00000000-0000-0000-0000-000000000000}"/>
            </ac:spMkLst>
          </pc:spChg>
        </pc:sldLayoutChg>
      </pc:sldMasterChg>
    </pc:docChg>
  </pc:docChgLst>
  <pc:docChgLst>
    <pc:chgData name="CHOI JUNHO" userId="2ed797a4709b55ca" providerId="LiveId" clId="{7F92A87C-AAB4-4837-A6B3-D4D781BEB7A7}"/>
    <pc:docChg chg="custSel addSld modSld modMainMaster">
      <pc:chgData name="CHOI JUNHO" userId="2ed797a4709b55ca" providerId="LiveId" clId="{7F92A87C-AAB4-4837-A6B3-D4D781BEB7A7}" dt="2019-12-28T08:56:57.866" v="334"/>
      <pc:docMkLst>
        <pc:docMk/>
      </pc:docMkLst>
      <pc:sldChg chg="addSp delSp modSp add">
        <pc:chgData name="CHOI JUNHO" userId="2ed797a4709b55ca" providerId="LiveId" clId="{7F92A87C-AAB4-4837-A6B3-D4D781BEB7A7}" dt="2019-12-28T07:30:51.844" v="279" actId="1076"/>
        <pc:sldMkLst>
          <pc:docMk/>
          <pc:sldMk cId="947082625" sldId="277"/>
        </pc:sldMkLst>
        <pc:spChg chg="mod">
          <ac:chgData name="CHOI JUNHO" userId="2ed797a4709b55ca" providerId="LiveId" clId="{7F92A87C-AAB4-4837-A6B3-D4D781BEB7A7}" dt="2019-12-28T07:23:01.530" v="22" actId="20577"/>
          <ac:spMkLst>
            <pc:docMk/>
            <pc:sldMk cId="947082625" sldId="277"/>
            <ac:spMk id="2" creationId="{7959323A-BA29-4853-97C4-82E74244E3A8}"/>
          </ac:spMkLst>
        </pc:spChg>
        <pc:spChg chg="add mod">
          <ac:chgData name="CHOI JUNHO" userId="2ed797a4709b55ca" providerId="LiveId" clId="{7F92A87C-AAB4-4837-A6B3-D4D781BEB7A7}" dt="2019-12-28T07:27:19.487" v="166" actId="20577"/>
          <ac:spMkLst>
            <pc:docMk/>
            <pc:sldMk cId="947082625" sldId="277"/>
            <ac:spMk id="3" creationId="{7ABCC58B-C902-4B98-9934-5568B03423A9}"/>
          </ac:spMkLst>
        </pc:spChg>
        <pc:spChg chg="add mod">
          <ac:chgData name="CHOI JUNHO" userId="2ed797a4709b55ca" providerId="LiveId" clId="{7F92A87C-AAB4-4837-A6B3-D4D781BEB7A7}" dt="2019-12-28T07:23:41.948" v="25" actId="207"/>
          <ac:spMkLst>
            <pc:docMk/>
            <pc:sldMk cId="947082625" sldId="277"/>
            <ac:spMk id="4" creationId="{09835F90-31FF-4CE6-93EA-384398F864F1}"/>
          </ac:spMkLst>
        </pc:spChg>
        <pc:spChg chg="add mod">
          <ac:chgData name="CHOI JUNHO" userId="2ed797a4709b55ca" providerId="LiveId" clId="{7F92A87C-AAB4-4837-A6B3-D4D781BEB7A7}" dt="2019-12-28T07:23:48.569" v="36" actId="20577"/>
          <ac:spMkLst>
            <pc:docMk/>
            <pc:sldMk cId="947082625" sldId="277"/>
            <ac:spMk id="5" creationId="{0E15F842-68E6-43D1-8D78-CCFA96B7A5EF}"/>
          </ac:spMkLst>
        </pc:spChg>
        <pc:spChg chg="add mod">
          <ac:chgData name="CHOI JUNHO" userId="2ed797a4709b55ca" providerId="LiveId" clId="{7F92A87C-AAB4-4837-A6B3-D4D781BEB7A7}" dt="2019-12-28T07:24:01.453" v="51" actId="20577"/>
          <ac:spMkLst>
            <pc:docMk/>
            <pc:sldMk cId="947082625" sldId="277"/>
            <ac:spMk id="6" creationId="{C240C327-982E-4DF0-92EF-6CBCA002AE79}"/>
          </ac:spMkLst>
        </pc:spChg>
        <pc:spChg chg="add mod">
          <ac:chgData name="CHOI JUNHO" userId="2ed797a4709b55ca" providerId="LiveId" clId="{7F92A87C-AAB4-4837-A6B3-D4D781BEB7A7}" dt="2019-12-28T07:24:09.565" v="62" actId="20577"/>
          <ac:spMkLst>
            <pc:docMk/>
            <pc:sldMk cId="947082625" sldId="277"/>
            <ac:spMk id="7" creationId="{1CC14481-805C-41C6-8ACD-B0F5E46B49E1}"/>
          </ac:spMkLst>
        </pc:spChg>
        <pc:spChg chg="add mod">
          <ac:chgData name="CHOI JUNHO" userId="2ed797a4709b55ca" providerId="LiveId" clId="{7F92A87C-AAB4-4837-A6B3-D4D781BEB7A7}" dt="2019-12-28T07:26:01.465" v="80" actId="20577"/>
          <ac:spMkLst>
            <pc:docMk/>
            <pc:sldMk cId="947082625" sldId="277"/>
            <ac:spMk id="8" creationId="{2690B69F-F877-4C2E-B2F8-D0F82777EE3A}"/>
          </ac:spMkLst>
        </pc:spChg>
        <pc:spChg chg="add mod">
          <ac:chgData name="CHOI JUNHO" userId="2ed797a4709b55ca" providerId="LiveId" clId="{7F92A87C-AAB4-4837-A6B3-D4D781BEB7A7}" dt="2019-12-28T07:26:06.311" v="89" actId="20577"/>
          <ac:spMkLst>
            <pc:docMk/>
            <pc:sldMk cId="947082625" sldId="277"/>
            <ac:spMk id="9" creationId="{D419C03A-C743-48B8-88E4-062566973580}"/>
          </ac:spMkLst>
        </pc:spChg>
        <pc:spChg chg="add mod">
          <ac:chgData name="CHOI JUNHO" userId="2ed797a4709b55ca" providerId="LiveId" clId="{7F92A87C-AAB4-4837-A6B3-D4D781BEB7A7}" dt="2019-12-28T07:23:57.657" v="47" actId="20577"/>
          <ac:spMkLst>
            <pc:docMk/>
            <pc:sldMk cId="947082625" sldId="277"/>
            <ac:spMk id="17" creationId="{532ECC3C-20A5-4EE8-BECA-7DAD3707C007}"/>
          </ac:spMkLst>
        </pc:spChg>
        <pc:spChg chg="add mod">
          <ac:chgData name="CHOI JUNHO" userId="2ed797a4709b55ca" providerId="LiveId" clId="{7F92A87C-AAB4-4837-A6B3-D4D781BEB7A7}" dt="2019-12-28T07:30:11.199" v="266" actId="20577"/>
          <ac:spMkLst>
            <pc:docMk/>
            <pc:sldMk cId="947082625" sldId="277"/>
            <ac:spMk id="21" creationId="{C979A595-E402-41D4-9AF5-FFDF67201D69}"/>
          </ac:spMkLst>
        </pc:spChg>
        <pc:spChg chg="add del">
          <ac:chgData name="CHOI JUNHO" userId="2ed797a4709b55ca" providerId="LiveId" clId="{7F92A87C-AAB4-4837-A6B3-D4D781BEB7A7}" dt="2019-12-28T07:30:18.184" v="267" actId="478"/>
          <ac:spMkLst>
            <pc:docMk/>
            <pc:sldMk cId="947082625" sldId="277"/>
            <ac:spMk id="22" creationId="{36E04CEA-795C-45D2-AD13-441CEF28D5BD}"/>
          </ac:spMkLst>
        </pc:spChg>
        <pc:spChg chg="add del">
          <ac:chgData name="CHOI JUNHO" userId="2ed797a4709b55ca" providerId="LiveId" clId="{7F92A87C-AAB4-4837-A6B3-D4D781BEB7A7}" dt="2019-12-28T07:30:42.654" v="277" actId="478"/>
          <ac:spMkLst>
            <pc:docMk/>
            <pc:sldMk cId="947082625" sldId="277"/>
            <ac:spMk id="23" creationId="{0848C145-E74E-442F-960E-34AB06D3A05F}"/>
          </ac:spMkLst>
        </pc:spChg>
        <pc:spChg chg="add mod">
          <ac:chgData name="CHOI JUNHO" userId="2ed797a4709b55ca" providerId="LiveId" clId="{7F92A87C-AAB4-4837-A6B3-D4D781BEB7A7}" dt="2019-12-28T07:25:54.917" v="67" actId="255"/>
          <ac:spMkLst>
            <pc:docMk/>
            <pc:sldMk cId="947082625" sldId="277"/>
            <ac:spMk id="24" creationId="{BFF3DC12-16D0-4852-A918-14BB455A5AA9}"/>
          </ac:spMkLst>
        </pc:spChg>
        <pc:spChg chg="add mod">
          <ac:chgData name="CHOI JUNHO" userId="2ed797a4709b55ca" providerId="LiveId" clId="{7F92A87C-AAB4-4837-A6B3-D4D781BEB7A7}" dt="2019-12-28T07:25:44.196" v="65" actId="255"/>
          <ac:spMkLst>
            <pc:docMk/>
            <pc:sldMk cId="947082625" sldId="277"/>
            <ac:spMk id="26" creationId="{BD3BFB7D-AB9B-4BFD-84DB-576DDAF7F07B}"/>
          </ac:spMkLst>
        </pc:spChg>
        <pc:spChg chg="add">
          <ac:chgData name="CHOI JUNHO" userId="2ed797a4709b55ca" providerId="LiveId" clId="{7F92A87C-AAB4-4837-A6B3-D4D781BEB7A7}" dt="2019-12-28T07:23:22.127" v="23"/>
          <ac:spMkLst>
            <pc:docMk/>
            <pc:sldMk cId="947082625" sldId="277"/>
            <ac:spMk id="28" creationId="{8EDE36BC-446C-4495-AFBF-EF2B2AE0A8CF}"/>
          </ac:spMkLst>
        </pc:spChg>
        <pc:spChg chg="add">
          <ac:chgData name="CHOI JUNHO" userId="2ed797a4709b55ca" providerId="LiveId" clId="{7F92A87C-AAB4-4837-A6B3-D4D781BEB7A7}" dt="2019-12-28T07:23:22.127" v="23"/>
          <ac:spMkLst>
            <pc:docMk/>
            <pc:sldMk cId="947082625" sldId="277"/>
            <ac:spMk id="30" creationId="{5683E7D5-B666-42FE-9394-6C8BC344AB76}"/>
          </ac:spMkLst>
        </pc:spChg>
        <pc:spChg chg="add">
          <ac:chgData name="CHOI JUNHO" userId="2ed797a4709b55ca" providerId="LiveId" clId="{7F92A87C-AAB4-4837-A6B3-D4D781BEB7A7}" dt="2019-12-28T07:23:22.127" v="23"/>
          <ac:spMkLst>
            <pc:docMk/>
            <pc:sldMk cId="947082625" sldId="277"/>
            <ac:spMk id="32" creationId="{43C9ED10-45FE-4752-B5BE-FE49D67C539F}"/>
          </ac:spMkLst>
        </pc:spChg>
        <pc:spChg chg="mod">
          <ac:chgData name="CHOI JUNHO" userId="2ed797a4709b55ca" providerId="LiveId" clId="{7F92A87C-AAB4-4837-A6B3-D4D781BEB7A7}" dt="2019-12-28T07:26:13.758" v="90" actId="20577"/>
          <ac:spMkLst>
            <pc:docMk/>
            <pc:sldMk cId="947082625" sldId="277"/>
            <ac:spMk id="37" creationId="{01B69E5D-8521-4959-946C-429B1E324AD0}"/>
          </ac:spMkLst>
        </pc:spChg>
        <pc:spChg chg="add">
          <ac:chgData name="CHOI JUNHO" userId="2ed797a4709b55ca" providerId="LiveId" clId="{7F92A87C-AAB4-4837-A6B3-D4D781BEB7A7}" dt="2019-12-28T07:23:22.127" v="23"/>
          <ac:spMkLst>
            <pc:docMk/>
            <pc:sldMk cId="947082625" sldId="277"/>
            <ac:spMk id="38" creationId="{CDBB834D-792F-4592-AEE0-7EC2F4179A1F}"/>
          </ac:spMkLst>
        </pc:spChg>
        <pc:spChg chg="add">
          <ac:chgData name="CHOI JUNHO" userId="2ed797a4709b55ca" providerId="LiveId" clId="{7F92A87C-AAB4-4837-A6B3-D4D781BEB7A7}" dt="2019-12-28T07:23:22.127" v="23"/>
          <ac:spMkLst>
            <pc:docMk/>
            <pc:sldMk cId="947082625" sldId="277"/>
            <ac:spMk id="39" creationId="{81780DCC-CFC5-4945-8991-19F7ACDD9636}"/>
          </ac:spMkLst>
        </pc:spChg>
        <pc:spChg chg="add mod">
          <ac:chgData name="CHOI JUNHO" userId="2ed797a4709b55ca" providerId="LiveId" clId="{7F92A87C-AAB4-4837-A6B3-D4D781BEB7A7}" dt="2019-12-28T07:26:31.125" v="94" actId="255"/>
          <ac:spMkLst>
            <pc:docMk/>
            <pc:sldMk cId="947082625" sldId="277"/>
            <ac:spMk id="40" creationId="{C8DFA961-9C3C-4C30-864F-C8B2495CDE41}"/>
          </ac:spMkLst>
        </pc:spChg>
        <pc:spChg chg="add mod">
          <ac:chgData name="CHOI JUNHO" userId="2ed797a4709b55ca" providerId="LiveId" clId="{7F92A87C-AAB4-4837-A6B3-D4D781BEB7A7}" dt="2019-12-28T07:26:24.323" v="92" actId="255"/>
          <ac:spMkLst>
            <pc:docMk/>
            <pc:sldMk cId="947082625" sldId="277"/>
            <ac:spMk id="44" creationId="{BE7AD93A-2836-4E1C-AE24-F846820318D6}"/>
          </ac:spMkLst>
        </pc:spChg>
        <pc:spChg chg="add del">
          <ac:chgData name="CHOI JUNHO" userId="2ed797a4709b55ca" providerId="LiveId" clId="{7F92A87C-AAB4-4837-A6B3-D4D781BEB7A7}" dt="2019-12-28T07:27:40.527" v="170" actId="478"/>
          <ac:spMkLst>
            <pc:docMk/>
            <pc:sldMk cId="947082625" sldId="277"/>
            <ac:spMk id="45" creationId="{3EBC789E-6C5C-4240-AD83-DFEB05F5B457}"/>
          </ac:spMkLst>
        </pc:spChg>
        <pc:spChg chg="add mod">
          <ac:chgData name="CHOI JUNHO" userId="2ed797a4709b55ca" providerId="LiveId" clId="{7F92A87C-AAB4-4837-A6B3-D4D781BEB7A7}" dt="2019-12-28T07:26:36.546" v="95"/>
          <ac:spMkLst>
            <pc:docMk/>
            <pc:sldMk cId="947082625" sldId="277"/>
            <ac:spMk id="46" creationId="{5EAE26FF-F860-4A3F-9D74-184928F86D0B}"/>
          </ac:spMkLst>
        </pc:spChg>
        <pc:spChg chg="add">
          <ac:chgData name="CHOI JUNHO" userId="2ed797a4709b55ca" providerId="LiveId" clId="{7F92A87C-AAB4-4837-A6B3-D4D781BEB7A7}" dt="2019-12-28T07:23:22.127" v="23"/>
          <ac:spMkLst>
            <pc:docMk/>
            <pc:sldMk cId="947082625" sldId="277"/>
            <ac:spMk id="49" creationId="{1988FC1E-2678-4D1D-B8F1-954C53280967}"/>
          </ac:spMkLst>
        </pc:spChg>
        <pc:spChg chg="add">
          <ac:chgData name="CHOI JUNHO" userId="2ed797a4709b55ca" providerId="LiveId" clId="{7F92A87C-AAB4-4837-A6B3-D4D781BEB7A7}" dt="2019-12-28T07:23:22.127" v="23"/>
          <ac:spMkLst>
            <pc:docMk/>
            <pc:sldMk cId="947082625" sldId="277"/>
            <ac:spMk id="50" creationId="{81A23C83-5988-462D-892A-64C4AF094FE7}"/>
          </ac:spMkLst>
        </pc:spChg>
        <pc:spChg chg="add mod">
          <ac:chgData name="CHOI JUNHO" userId="2ed797a4709b55ca" providerId="LiveId" clId="{7F92A87C-AAB4-4837-A6B3-D4D781BEB7A7}" dt="2019-12-28T07:27:08.376" v="148" actId="20577"/>
          <ac:spMkLst>
            <pc:docMk/>
            <pc:sldMk cId="947082625" sldId="277"/>
            <ac:spMk id="52" creationId="{04E3BD09-EC53-430B-BF0C-BA5D024354E7}"/>
          </ac:spMkLst>
        </pc:spChg>
        <pc:spChg chg="add del mod">
          <ac:chgData name="CHOI JUNHO" userId="2ed797a4709b55ca" providerId="LiveId" clId="{7F92A87C-AAB4-4837-A6B3-D4D781BEB7A7}" dt="2019-12-28T07:30:31.556" v="274" actId="478"/>
          <ac:spMkLst>
            <pc:docMk/>
            <pc:sldMk cId="947082625" sldId="277"/>
            <ac:spMk id="53" creationId="{06C8F101-037A-4483-A348-2B6DF9996D78}"/>
          </ac:spMkLst>
        </pc:spChg>
        <pc:spChg chg="add mod">
          <ac:chgData name="CHOI JUNHO" userId="2ed797a4709b55ca" providerId="LiveId" clId="{7F92A87C-AAB4-4837-A6B3-D4D781BEB7A7}" dt="2019-12-28T07:27:05.760" v="143" actId="20577"/>
          <ac:spMkLst>
            <pc:docMk/>
            <pc:sldMk cId="947082625" sldId="277"/>
            <ac:spMk id="55" creationId="{943037CC-35FF-4656-9CF3-B0C66F6D0BD6}"/>
          </ac:spMkLst>
        </pc:spChg>
        <pc:spChg chg="add mod">
          <ac:chgData name="CHOI JUNHO" userId="2ed797a4709b55ca" providerId="LiveId" clId="{7F92A87C-AAB4-4837-A6B3-D4D781BEB7A7}" dt="2019-12-28T07:27:23" v="169" actId="20577"/>
          <ac:spMkLst>
            <pc:docMk/>
            <pc:sldMk cId="947082625" sldId="277"/>
            <ac:spMk id="57" creationId="{3129425B-B6EC-4222-8620-C66B5B9C08FB}"/>
          </ac:spMkLst>
        </pc:spChg>
        <pc:spChg chg="add mod">
          <ac:chgData name="CHOI JUNHO" userId="2ed797a4709b55ca" providerId="LiveId" clId="{7F92A87C-AAB4-4837-A6B3-D4D781BEB7A7}" dt="2019-12-28T07:27:14.769" v="159" actId="20577"/>
          <ac:spMkLst>
            <pc:docMk/>
            <pc:sldMk cId="947082625" sldId="277"/>
            <ac:spMk id="58" creationId="{1A17BE9D-02F0-4564-B9C4-A6A36F23F1F3}"/>
          </ac:spMkLst>
        </pc:spChg>
        <pc:spChg chg="mod">
          <ac:chgData name="CHOI JUNHO" userId="2ed797a4709b55ca" providerId="LiveId" clId="{7F92A87C-AAB4-4837-A6B3-D4D781BEB7A7}" dt="2019-12-28T07:28:06.280" v="210" actId="2"/>
          <ac:spMkLst>
            <pc:docMk/>
            <pc:sldMk cId="947082625" sldId="277"/>
            <ac:spMk id="62" creationId="{EA7F49A6-AD47-4013-A835-5A363DC025E7}"/>
          </ac:spMkLst>
        </pc:spChg>
        <pc:spChg chg="add mod">
          <ac:chgData name="CHOI JUNHO" userId="2ed797a4709b55ca" providerId="LiveId" clId="{7F92A87C-AAB4-4837-A6B3-D4D781BEB7A7}" dt="2019-12-28T07:30:28.680" v="273" actId="20577"/>
          <ac:spMkLst>
            <pc:docMk/>
            <pc:sldMk cId="947082625" sldId="277"/>
            <ac:spMk id="64" creationId="{64538490-E039-4AE2-BB9D-E3F934CFCF62}"/>
          </ac:spMkLst>
        </pc:spChg>
        <pc:spChg chg="add mod">
          <ac:chgData name="CHOI JUNHO" userId="2ed797a4709b55ca" providerId="LiveId" clId="{7F92A87C-AAB4-4837-A6B3-D4D781BEB7A7}" dt="2019-12-28T07:30:40.626" v="276" actId="1076"/>
          <ac:spMkLst>
            <pc:docMk/>
            <pc:sldMk cId="947082625" sldId="277"/>
            <ac:spMk id="65" creationId="{DB9AC99A-21C6-4469-9114-614A9A90B5F2}"/>
          </ac:spMkLst>
        </pc:spChg>
        <pc:spChg chg="add mod">
          <ac:chgData name="CHOI JUNHO" userId="2ed797a4709b55ca" providerId="LiveId" clId="{7F92A87C-AAB4-4837-A6B3-D4D781BEB7A7}" dt="2019-12-28T07:30:51.844" v="279" actId="1076"/>
          <ac:spMkLst>
            <pc:docMk/>
            <pc:sldMk cId="947082625" sldId="277"/>
            <ac:spMk id="66" creationId="{5B96B6FB-4927-4C65-A560-BB50AAC2ED4E}"/>
          </ac:spMkLst>
        </pc:spChg>
        <pc:grpChg chg="add">
          <ac:chgData name="CHOI JUNHO" userId="2ed797a4709b55ca" providerId="LiveId" clId="{7F92A87C-AAB4-4837-A6B3-D4D781BEB7A7}" dt="2019-12-28T07:23:22.127" v="23"/>
          <ac:grpSpMkLst>
            <pc:docMk/>
            <pc:sldMk cId="947082625" sldId="277"/>
            <ac:grpSpMk id="35" creationId="{0B862C06-495F-4C96-A4CD-EA7B9024429C}"/>
          </ac:grpSpMkLst>
        </pc:grpChg>
        <pc:grpChg chg="add">
          <ac:chgData name="CHOI JUNHO" userId="2ed797a4709b55ca" providerId="LiveId" clId="{7F92A87C-AAB4-4837-A6B3-D4D781BEB7A7}" dt="2019-12-28T07:23:22.127" v="23"/>
          <ac:grpSpMkLst>
            <pc:docMk/>
            <pc:sldMk cId="947082625" sldId="277"/>
            <ac:grpSpMk id="61" creationId="{FB6A67B7-0440-423D-8FC0-28C93D04129C}"/>
          </ac:grpSpMkLst>
        </pc:grpChg>
        <pc:picChg chg="add">
          <ac:chgData name="CHOI JUNHO" userId="2ed797a4709b55ca" providerId="LiveId" clId="{7F92A87C-AAB4-4837-A6B3-D4D781BEB7A7}" dt="2019-12-28T07:23:22.127" v="23"/>
          <ac:picMkLst>
            <pc:docMk/>
            <pc:sldMk cId="947082625" sldId="277"/>
            <ac:picMk id="15" creationId="{BD256A01-B77D-45A8-AE8C-48708935CB2A}"/>
          </ac:picMkLst>
        </pc:picChg>
        <pc:picChg chg="add">
          <ac:chgData name="CHOI JUNHO" userId="2ed797a4709b55ca" providerId="LiveId" clId="{7F92A87C-AAB4-4837-A6B3-D4D781BEB7A7}" dt="2019-12-28T07:23:22.127" v="23"/>
          <ac:picMkLst>
            <pc:docMk/>
            <pc:sldMk cId="947082625" sldId="277"/>
            <ac:picMk id="51" creationId="{FD685D4A-DB66-4484-8D97-6EAD73310DFB}"/>
          </ac:picMkLst>
        </pc:picChg>
        <pc:picChg chg="add">
          <ac:chgData name="CHOI JUNHO" userId="2ed797a4709b55ca" providerId="LiveId" clId="{7F92A87C-AAB4-4837-A6B3-D4D781BEB7A7}" dt="2019-12-28T07:23:22.127" v="23"/>
          <ac:picMkLst>
            <pc:docMk/>
            <pc:sldMk cId="947082625" sldId="277"/>
            <ac:picMk id="54" creationId="{537EB6EC-E0EC-487A-A2C8-A893EBC55201}"/>
          </ac:picMkLst>
        </pc:picChg>
        <pc:cxnChg chg="add">
          <ac:chgData name="CHOI JUNHO" userId="2ed797a4709b55ca" providerId="LiveId" clId="{7F92A87C-AAB4-4837-A6B3-D4D781BEB7A7}" dt="2019-12-28T07:23:22.127" v="23"/>
          <ac:cxnSpMkLst>
            <pc:docMk/>
            <pc:sldMk cId="947082625" sldId="277"/>
            <ac:cxnSpMk id="10" creationId="{E0826F1B-8FF2-4E76-AC44-2B3FF6AF2695}"/>
          </ac:cxnSpMkLst>
        </pc:cxnChg>
        <pc:cxnChg chg="add">
          <ac:chgData name="CHOI JUNHO" userId="2ed797a4709b55ca" providerId="LiveId" clId="{7F92A87C-AAB4-4837-A6B3-D4D781BEB7A7}" dt="2019-12-28T07:23:22.127" v="23"/>
          <ac:cxnSpMkLst>
            <pc:docMk/>
            <pc:sldMk cId="947082625" sldId="277"/>
            <ac:cxnSpMk id="11" creationId="{847B850D-8C85-4A53-AA88-17B1200FA366}"/>
          </ac:cxnSpMkLst>
        </pc:cxnChg>
        <pc:cxnChg chg="add">
          <ac:chgData name="CHOI JUNHO" userId="2ed797a4709b55ca" providerId="LiveId" clId="{7F92A87C-AAB4-4837-A6B3-D4D781BEB7A7}" dt="2019-12-28T07:23:22.127" v="23"/>
          <ac:cxnSpMkLst>
            <pc:docMk/>
            <pc:sldMk cId="947082625" sldId="277"/>
            <ac:cxnSpMk id="12" creationId="{1C4B242B-070E-4DA4-B82E-DC6BD08754D0}"/>
          </ac:cxnSpMkLst>
        </pc:cxnChg>
        <pc:cxnChg chg="add">
          <ac:chgData name="CHOI JUNHO" userId="2ed797a4709b55ca" providerId="LiveId" clId="{7F92A87C-AAB4-4837-A6B3-D4D781BEB7A7}" dt="2019-12-28T07:23:22.127" v="23"/>
          <ac:cxnSpMkLst>
            <pc:docMk/>
            <pc:sldMk cId="947082625" sldId="277"/>
            <ac:cxnSpMk id="13" creationId="{D937FA9A-C378-4324-88EA-1083C90F53E7}"/>
          </ac:cxnSpMkLst>
        </pc:cxnChg>
        <pc:cxnChg chg="add">
          <ac:chgData name="CHOI JUNHO" userId="2ed797a4709b55ca" providerId="LiveId" clId="{7F92A87C-AAB4-4837-A6B3-D4D781BEB7A7}" dt="2019-12-28T07:23:22.127" v="23"/>
          <ac:cxnSpMkLst>
            <pc:docMk/>
            <pc:sldMk cId="947082625" sldId="277"/>
            <ac:cxnSpMk id="14" creationId="{01C6483E-736B-4876-9EA9-8091D3C9D39A}"/>
          </ac:cxnSpMkLst>
        </pc:cxnChg>
        <pc:cxnChg chg="add">
          <ac:chgData name="CHOI JUNHO" userId="2ed797a4709b55ca" providerId="LiveId" clId="{7F92A87C-AAB4-4837-A6B3-D4D781BEB7A7}" dt="2019-12-28T07:23:22.127" v="23"/>
          <ac:cxnSpMkLst>
            <pc:docMk/>
            <pc:sldMk cId="947082625" sldId="277"/>
            <ac:cxnSpMk id="16" creationId="{2745E9B1-FB5C-4A96-9469-E7331F8F373D}"/>
          </ac:cxnSpMkLst>
        </pc:cxnChg>
        <pc:cxnChg chg="add">
          <ac:chgData name="CHOI JUNHO" userId="2ed797a4709b55ca" providerId="LiveId" clId="{7F92A87C-AAB4-4837-A6B3-D4D781BEB7A7}" dt="2019-12-28T07:23:22.127" v="23"/>
          <ac:cxnSpMkLst>
            <pc:docMk/>
            <pc:sldMk cId="947082625" sldId="277"/>
            <ac:cxnSpMk id="18" creationId="{36FAF4B6-1649-424D-AAED-747439FA65F3}"/>
          </ac:cxnSpMkLst>
        </pc:cxnChg>
        <pc:cxnChg chg="add">
          <ac:chgData name="CHOI JUNHO" userId="2ed797a4709b55ca" providerId="LiveId" clId="{7F92A87C-AAB4-4837-A6B3-D4D781BEB7A7}" dt="2019-12-28T07:23:22.127" v="23"/>
          <ac:cxnSpMkLst>
            <pc:docMk/>
            <pc:sldMk cId="947082625" sldId="277"/>
            <ac:cxnSpMk id="19" creationId="{92D3540F-C78E-47B6-A8EA-D9ECFFEF2174}"/>
          </ac:cxnSpMkLst>
        </pc:cxnChg>
        <pc:cxnChg chg="add">
          <ac:chgData name="CHOI JUNHO" userId="2ed797a4709b55ca" providerId="LiveId" clId="{7F92A87C-AAB4-4837-A6B3-D4D781BEB7A7}" dt="2019-12-28T07:23:22.127" v="23"/>
          <ac:cxnSpMkLst>
            <pc:docMk/>
            <pc:sldMk cId="947082625" sldId="277"/>
            <ac:cxnSpMk id="20" creationId="{D044B870-BE70-4474-A759-21BFE34415F8}"/>
          </ac:cxnSpMkLst>
        </pc:cxnChg>
        <pc:cxnChg chg="add">
          <ac:chgData name="CHOI JUNHO" userId="2ed797a4709b55ca" providerId="LiveId" clId="{7F92A87C-AAB4-4837-A6B3-D4D781BEB7A7}" dt="2019-12-28T07:23:22.127" v="23"/>
          <ac:cxnSpMkLst>
            <pc:docMk/>
            <pc:sldMk cId="947082625" sldId="277"/>
            <ac:cxnSpMk id="25" creationId="{73BEF36F-A4D7-47E5-85FD-A62573759E3F}"/>
          </ac:cxnSpMkLst>
        </pc:cxnChg>
        <pc:cxnChg chg="add">
          <ac:chgData name="CHOI JUNHO" userId="2ed797a4709b55ca" providerId="LiveId" clId="{7F92A87C-AAB4-4837-A6B3-D4D781BEB7A7}" dt="2019-12-28T07:23:22.127" v="23"/>
          <ac:cxnSpMkLst>
            <pc:docMk/>
            <pc:sldMk cId="947082625" sldId="277"/>
            <ac:cxnSpMk id="27" creationId="{313B46C2-553D-4E74-B04A-6AC14D99B3C5}"/>
          </ac:cxnSpMkLst>
        </pc:cxnChg>
        <pc:cxnChg chg="add">
          <ac:chgData name="CHOI JUNHO" userId="2ed797a4709b55ca" providerId="LiveId" clId="{7F92A87C-AAB4-4837-A6B3-D4D781BEB7A7}" dt="2019-12-28T07:23:22.127" v="23"/>
          <ac:cxnSpMkLst>
            <pc:docMk/>
            <pc:sldMk cId="947082625" sldId="277"/>
            <ac:cxnSpMk id="29" creationId="{9640EE09-0671-4F06-9959-663C5E57C791}"/>
          </ac:cxnSpMkLst>
        </pc:cxnChg>
        <pc:cxnChg chg="add">
          <ac:chgData name="CHOI JUNHO" userId="2ed797a4709b55ca" providerId="LiveId" clId="{7F92A87C-AAB4-4837-A6B3-D4D781BEB7A7}" dt="2019-12-28T07:23:22.127" v="23"/>
          <ac:cxnSpMkLst>
            <pc:docMk/>
            <pc:sldMk cId="947082625" sldId="277"/>
            <ac:cxnSpMk id="31" creationId="{2E4557EB-9479-4FCF-A9B3-7B576194D96D}"/>
          </ac:cxnSpMkLst>
        </pc:cxnChg>
        <pc:cxnChg chg="add">
          <ac:chgData name="CHOI JUNHO" userId="2ed797a4709b55ca" providerId="LiveId" clId="{7F92A87C-AAB4-4837-A6B3-D4D781BEB7A7}" dt="2019-12-28T07:23:22.127" v="23"/>
          <ac:cxnSpMkLst>
            <pc:docMk/>
            <pc:sldMk cId="947082625" sldId="277"/>
            <ac:cxnSpMk id="33" creationId="{6BCDCBAA-6D4D-4914-844E-2669991E5920}"/>
          </ac:cxnSpMkLst>
        </pc:cxnChg>
        <pc:cxnChg chg="add">
          <ac:chgData name="CHOI JUNHO" userId="2ed797a4709b55ca" providerId="LiveId" clId="{7F92A87C-AAB4-4837-A6B3-D4D781BEB7A7}" dt="2019-12-28T07:23:22.127" v="23"/>
          <ac:cxnSpMkLst>
            <pc:docMk/>
            <pc:sldMk cId="947082625" sldId="277"/>
            <ac:cxnSpMk id="34" creationId="{90668E5C-AAEC-478B-B34E-32EF15E57B4D}"/>
          </ac:cxnSpMkLst>
        </pc:cxnChg>
        <pc:cxnChg chg="add">
          <ac:chgData name="CHOI JUNHO" userId="2ed797a4709b55ca" providerId="LiveId" clId="{7F92A87C-AAB4-4837-A6B3-D4D781BEB7A7}" dt="2019-12-28T07:23:22.127" v="23"/>
          <ac:cxnSpMkLst>
            <pc:docMk/>
            <pc:sldMk cId="947082625" sldId="277"/>
            <ac:cxnSpMk id="41" creationId="{24E8919D-8F8E-45BE-9A3D-EDDDB46B6E18}"/>
          </ac:cxnSpMkLst>
        </pc:cxnChg>
        <pc:cxnChg chg="add">
          <ac:chgData name="CHOI JUNHO" userId="2ed797a4709b55ca" providerId="LiveId" clId="{7F92A87C-AAB4-4837-A6B3-D4D781BEB7A7}" dt="2019-12-28T07:23:22.127" v="23"/>
          <ac:cxnSpMkLst>
            <pc:docMk/>
            <pc:sldMk cId="947082625" sldId="277"/>
            <ac:cxnSpMk id="42" creationId="{812B98E6-C4B3-479C-BD7F-B6F15875EA1B}"/>
          </ac:cxnSpMkLst>
        </pc:cxnChg>
        <pc:cxnChg chg="add">
          <ac:chgData name="CHOI JUNHO" userId="2ed797a4709b55ca" providerId="LiveId" clId="{7F92A87C-AAB4-4837-A6B3-D4D781BEB7A7}" dt="2019-12-28T07:23:22.127" v="23"/>
          <ac:cxnSpMkLst>
            <pc:docMk/>
            <pc:sldMk cId="947082625" sldId="277"/>
            <ac:cxnSpMk id="43" creationId="{F8C50822-0EF5-47D1-B5DB-0C5459D23882}"/>
          </ac:cxnSpMkLst>
        </pc:cxnChg>
        <pc:cxnChg chg="add">
          <ac:chgData name="CHOI JUNHO" userId="2ed797a4709b55ca" providerId="LiveId" clId="{7F92A87C-AAB4-4837-A6B3-D4D781BEB7A7}" dt="2019-12-28T07:23:22.127" v="23"/>
          <ac:cxnSpMkLst>
            <pc:docMk/>
            <pc:sldMk cId="947082625" sldId="277"/>
            <ac:cxnSpMk id="47" creationId="{E64056ED-19FC-4824-A1AF-4BD96DA61C75}"/>
          </ac:cxnSpMkLst>
        </pc:cxnChg>
        <pc:cxnChg chg="add">
          <ac:chgData name="CHOI JUNHO" userId="2ed797a4709b55ca" providerId="LiveId" clId="{7F92A87C-AAB4-4837-A6B3-D4D781BEB7A7}" dt="2019-12-28T07:23:22.127" v="23"/>
          <ac:cxnSpMkLst>
            <pc:docMk/>
            <pc:sldMk cId="947082625" sldId="277"/>
            <ac:cxnSpMk id="48" creationId="{F2D45B9C-1E73-4538-BED4-FBC135DAC96A}"/>
          </ac:cxnSpMkLst>
        </pc:cxnChg>
        <pc:cxnChg chg="add mod">
          <ac:chgData name="CHOI JUNHO" userId="2ed797a4709b55ca" providerId="LiveId" clId="{7F92A87C-AAB4-4837-A6B3-D4D781BEB7A7}" dt="2019-12-28T07:27:05.402" v="141" actId="20577"/>
          <ac:cxnSpMkLst>
            <pc:docMk/>
            <pc:sldMk cId="947082625" sldId="277"/>
            <ac:cxnSpMk id="56" creationId="{8729ABDC-30F6-4D3C-B100-45E176D0168E}"/>
          </ac:cxnSpMkLst>
        </pc:cxnChg>
        <pc:cxnChg chg="add">
          <ac:chgData name="CHOI JUNHO" userId="2ed797a4709b55ca" providerId="LiveId" clId="{7F92A87C-AAB4-4837-A6B3-D4D781BEB7A7}" dt="2019-12-28T07:23:22.127" v="23"/>
          <ac:cxnSpMkLst>
            <pc:docMk/>
            <pc:sldMk cId="947082625" sldId="277"/>
            <ac:cxnSpMk id="59" creationId="{73AD62FE-056E-4D7B-A4F8-AC3DFE955738}"/>
          </ac:cxnSpMkLst>
        </pc:cxnChg>
        <pc:cxnChg chg="add">
          <ac:chgData name="CHOI JUNHO" userId="2ed797a4709b55ca" providerId="LiveId" clId="{7F92A87C-AAB4-4837-A6B3-D4D781BEB7A7}" dt="2019-12-28T07:23:22.127" v="23"/>
          <ac:cxnSpMkLst>
            <pc:docMk/>
            <pc:sldMk cId="947082625" sldId="277"/>
            <ac:cxnSpMk id="60" creationId="{39FC0685-4DC9-4C0A-9F23-B39792807F43}"/>
          </ac:cxnSpMkLst>
        </pc:cxnChg>
      </pc:sldChg>
      <pc:sldMasterChg chg="modSldLayout">
        <pc:chgData name="CHOI JUNHO" userId="2ed797a4709b55ca" providerId="LiveId" clId="{7F92A87C-AAB4-4837-A6B3-D4D781BEB7A7}" dt="2019-12-28T08:56:57.866" v="334"/>
        <pc:sldMasterMkLst>
          <pc:docMk/>
          <pc:sldMasterMk cId="2252684482" sldId="2147483648"/>
        </pc:sldMasterMkLst>
        <pc:sldLayoutChg chg="modSp">
          <pc:chgData name="CHOI JUNHO" userId="2ed797a4709b55ca" providerId="LiveId" clId="{7F92A87C-AAB4-4837-A6B3-D4D781BEB7A7}" dt="2019-12-28T08:56:57.866" v="334"/>
          <pc:sldLayoutMkLst>
            <pc:docMk/>
            <pc:sldMasterMk cId="2252684482" sldId="2147483648"/>
            <pc:sldLayoutMk cId="2377320761" sldId="2147483650"/>
          </pc:sldLayoutMkLst>
          <pc:spChg chg="mod">
            <ac:chgData name="CHOI JUNHO" userId="2ed797a4709b55ca" providerId="LiveId" clId="{7F92A87C-AAB4-4837-A6B3-D4D781BEB7A7}" dt="2019-12-28T08:56:53.406" v="302"/>
            <ac:spMkLst>
              <pc:docMk/>
              <pc:sldMasterMk cId="2252684482" sldId="2147483648"/>
              <pc:sldLayoutMk cId="2377320761" sldId="2147483650"/>
              <ac:spMk id="22" creationId="{00000000-0000-0000-0000-000000000000}"/>
            </ac:spMkLst>
          </pc:spChg>
          <pc:spChg chg="mod">
            <ac:chgData name="CHOI JUNHO" userId="2ed797a4709b55ca" providerId="LiveId" clId="{7F92A87C-AAB4-4837-A6B3-D4D781BEB7A7}" dt="2019-12-28T08:56:57.866" v="334"/>
            <ac:spMkLst>
              <pc:docMk/>
              <pc:sldMasterMk cId="2252684482" sldId="2147483648"/>
              <pc:sldLayoutMk cId="2377320761" sldId="2147483650"/>
              <ac:spMk id="23" creationId="{00000000-0000-0000-0000-000000000000}"/>
            </ac:spMkLst>
          </pc:spChg>
        </pc:sldLayoutChg>
      </pc:sldMasterChg>
    </pc:docChg>
  </pc:docChgLst>
  <pc:docChgLst>
    <pc:chgData name="CHOI JUNHO" userId="2ed797a4709b55ca" providerId="LiveId" clId="{5B745F2D-BA38-4651-B32E-4E733F00C45C}"/>
    <pc:docChg chg="undo custSel addSld delSld modSld modSection">
      <pc:chgData name="CHOI JUNHO" userId="2ed797a4709b55ca" providerId="LiveId" clId="{5B745F2D-BA38-4651-B32E-4E733F00C45C}" dt="2019-10-28T05:35:24.932" v="113" actId="47"/>
      <pc:docMkLst>
        <pc:docMk/>
      </pc:docMkLst>
      <pc:sldChg chg="modSp">
        <pc:chgData name="CHOI JUNHO" userId="2ed797a4709b55ca" providerId="LiveId" clId="{5B745F2D-BA38-4651-B32E-4E733F00C45C}" dt="2019-10-28T05:31:54.468" v="26"/>
        <pc:sldMkLst>
          <pc:docMk/>
          <pc:sldMk cId="2612761801" sldId="256"/>
        </pc:sldMkLst>
        <pc:spChg chg="mod">
          <ac:chgData name="CHOI JUNHO" userId="2ed797a4709b55ca" providerId="LiveId" clId="{5B745F2D-BA38-4651-B32E-4E733F00C45C}" dt="2019-10-28T05:31:54.468" v="26"/>
          <ac:spMkLst>
            <pc:docMk/>
            <pc:sldMk cId="2612761801" sldId="256"/>
            <ac:spMk id="2" creationId="{00000000-0000-0000-0000-000000000000}"/>
          </ac:spMkLst>
        </pc:spChg>
      </pc:sldChg>
      <pc:sldChg chg="modSp">
        <pc:chgData name="CHOI JUNHO" userId="2ed797a4709b55ca" providerId="LiveId" clId="{5B745F2D-BA38-4651-B32E-4E733F00C45C}" dt="2019-10-28T05:32:00.304" v="28" actId="20577"/>
        <pc:sldMkLst>
          <pc:docMk/>
          <pc:sldMk cId="1580783546" sldId="265"/>
        </pc:sldMkLst>
        <pc:graphicFrameChg chg="modGraphic">
          <ac:chgData name="CHOI JUNHO" userId="2ed797a4709b55ca" providerId="LiveId" clId="{5B745F2D-BA38-4651-B32E-4E733F00C45C}" dt="2019-10-28T05:32:00.304" v="28" actId="20577"/>
          <ac:graphicFrameMkLst>
            <pc:docMk/>
            <pc:sldMk cId="1580783546" sldId="265"/>
            <ac:graphicFrameMk id="3" creationId="{00000000-0000-0000-0000-000000000000}"/>
          </ac:graphicFrameMkLst>
        </pc:graphicFrameChg>
      </pc:sldChg>
      <pc:sldChg chg="add del">
        <pc:chgData name="CHOI JUNHO" userId="2ed797a4709b55ca" providerId="LiveId" clId="{5B745F2D-BA38-4651-B32E-4E733F00C45C}" dt="2019-10-28T05:35:24.932" v="113" actId="47"/>
        <pc:sldMkLst>
          <pc:docMk/>
          <pc:sldMk cId="3701024981" sldId="269"/>
        </pc:sldMkLst>
      </pc:sldChg>
      <pc:sldChg chg="del">
        <pc:chgData name="CHOI JUNHO" userId="2ed797a4709b55ca" providerId="LiveId" clId="{5B745F2D-BA38-4651-B32E-4E733F00C45C}" dt="2019-10-28T05:35:24.932" v="113" actId="47"/>
        <pc:sldMkLst>
          <pc:docMk/>
          <pc:sldMk cId="1665297153" sldId="270"/>
        </pc:sldMkLst>
      </pc:sldChg>
      <pc:sldChg chg="del">
        <pc:chgData name="CHOI JUNHO" userId="2ed797a4709b55ca" providerId="LiveId" clId="{5B745F2D-BA38-4651-B32E-4E733F00C45C}" dt="2019-10-28T05:35:24.932" v="113" actId="47"/>
        <pc:sldMkLst>
          <pc:docMk/>
          <pc:sldMk cId="3762929551" sldId="271"/>
        </pc:sldMkLst>
      </pc:sldChg>
      <pc:sldChg chg="del">
        <pc:chgData name="CHOI JUNHO" userId="2ed797a4709b55ca" providerId="LiveId" clId="{5B745F2D-BA38-4651-B32E-4E733F00C45C}" dt="2019-10-28T05:35:24.932" v="113" actId="47"/>
        <pc:sldMkLst>
          <pc:docMk/>
          <pc:sldMk cId="1819313943" sldId="272"/>
        </pc:sldMkLst>
      </pc:sldChg>
      <pc:sldChg chg="addSp delSp modSp add">
        <pc:chgData name="CHOI JUNHO" userId="2ed797a4709b55ca" providerId="LiveId" clId="{5B745F2D-BA38-4651-B32E-4E733F00C45C}" dt="2019-10-28T05:32:14.218" v="30"/>
        <pc:sldMkLst>
          <pc:docMk/>
          <pc:sldMk cId="2611690818" sldId="273"/>
        </pc:sldMkLst>
        <pc:spChg chg="del">
          <ac:chgData name="CHOI JUNHO" userId="2ed797a4709b55ca" providerId="LiveId" clId="{5B745F2D-BA38-4651-B32E-4E733F00C45C}" dt="2019-10-28T05:32:14.218" v="30"/>
          <ac:spMkLst>
            <pc:docMk/>
            <pc:sldMk cId="2611690818" sldId="273"/>
            <ac:spMk id="2" creationId="{1F44A32E-7DE1-4597-97C7-D51D77B4B919}"/>
          </ac:spMkLst>
        </pc:spChg>
        <pc:spChg chg="add mod">
          <ac:chgData name="CHOI JUNHO" userId="2ed797a4709b55ca" providerId="LiveId" clId="{5B745F2D-BA38-4651-B32E-4E733F00C45C}" dt="2019-10-28T05:32:14.218" v="30"/>
          <ac:spMkLst>
            <pc:docMk/>
            <pc:sldMk cId="2611690818" sldId="273"/>
            <ac:spMk id="3" creationId="{683ED0D4-343F-4AC4-936C-4771ADDE3DEC}"/>
          </ac:spMkLst>
        </pc:spChg>
        <pc:spChg chg="add mod">
          <ac:chgData name="CHOI JUNHO" userId="2ed797a4709b55ca" providerId="LiveId" clId="{5B745F2D-BA38-4651-B32E-4E733F00C45C}" dt="2019-10-28T05:32:14.218" v="30"/>
          <ac:spMkLst>
            <pc:docMk/>
            <pc:sldMk cId="2611690818" sldId="273"/>
            <ac:spMk id="4" creationId="{566248F4-75FF-4781-B7FF-A6FE901E2D68}"/>
          </ac:spMkLst>
        </pc:spChg>
      </pc:sldChg>
      <pc:sldChg chg="addSp delSp modSp add">
        <pc:chgData name="CHOI JUNHO" userId="2ed797a4709b55ca" providerId="LiveId" clId="{5B745F2D-BA38-4651-B32E-4E733F00C45C}" dt="2019-10-28T05:33:58.322" v="69" actId="20577"/>
        <pc:sldMkLst>
          <pc:docMk/>
          <pc:sldMk cId="3759879480" sldId="274"/>
        </pc:sldMkLst>
        <pc:spChg chg="del">
          <ac:chgData name="CHOI JUNHO" userId="2ed797a4709b55ca" providerId="LiveId" clId="{5B745F2D-BA38-4651-B32E-4E733F00C45C}" dt="2019-10-28T05:32:19.407" v="32"/>
          <ac:spMkLst>
            <pc:docMk/>
            <pc:sldMk cId="3759879480" sldId="274"/>
            <ac:spMk id="2" creationId="{C4ED3712-2DC9-40C5-8E00-41249F7E522D}"/>
          </ac:spMkLst>
        </pc:spChg>
        <pc:spChg chg="del">
          <ac:chgData name="CHOI JUNHO" userId="2ed797a4709b55ca" providerId="LiveId" clId="{5B745F2D-BA38-4651-B32E-4E733F00C45C}" dt="2019-10-28T05:32:19.407" v="32"/>
          <ac:spMkLst>
            <pc:docMk/>
            <pc:sldMk cId="3759879480" sldId="274"/>
            <ac:spMk id="3" creationId="{B70C63A2-603E-49D4-A0E9-470EDB93C49A}"/>
          </ac:spMkLst>
        </pc:spChg>
        <pc:spChg chg="add mod">
          <ac:chgData name="CHOI JUNHO" userId="2ed797a4709b55ca" providerId="LiveId" clId="{5B745F2D-BA38-4651-B32E-4E733F00C45C}" dt="2019-10-28T05:32:19.407" v="32"/>
          <ac:spMkLst>
            <pc:docMk/>
            <pc:sldMk cId="3759879480" sldId="274"/>
            <ac:spMk id="4" creationId="{32E285E0-25D1-4806-B9DF-3590BD92D435}"/>
          </ac:spMkLst>
        </pc:spChg>
        <pc:spChg chg="add mod">
          <ac:chgData name="CHOI JUNHO" userId="2ed797a4709b55ca" providerId="LiveId" clId="{5B745F2D-BA38-4651-B32E-4E733F00C45C}" dt="2019-10-28T05:32:19.407" v="32"/>
          <ac:spMkLst>
            <pc:docMk/>
            <pc:sldMk cId="3759879480" sldId="274"/>
            <ac:spMk id="5" creationId="{181CE6EC-43A5-4409-9C12-1C3782E8CB22}"/>
          </ac:spMkLst>
        </pc:spChg>
        <pc:spChg chg="add mod">
          <ac:chgData name="CHOI JUNHO" userId="2ed797a4709b55ca" providerId="LiveId" clId="{5B745F2D-BA38-4651-B32E-4E733F00C45C}" dt="2019-10-28T05:32:19.407" v="32"/>
          <ac:spMkLst>
            <pc:docMk/>
            <pc:sldMk cId="3759879480" sldId="274"/>
            <ac:spMk id="6" creationId="{2CAC9F9F-8442-4289-A3DA-F53C3C82C324}"/>
          </ac:spMkLst>
        </pc:spChg>
        <pc:graphicFrameChg chg="add mod modGraphic">
          <ac:chgData name="CHOI JUNHO" userId="2ed797a4709b55ca" providerId="LiveId" clId="{5B745F2D-BA38-4651-B32E-4E733F00C45C}" dt="2019-10-28T05:33:58.322" v="69" actId="20577"/>
          <ac:graphicFrameMkLst>
            <pc:docMk/>
            <pc:sldMk cId="3759879480" sldId="274"/>
            <ac:graphicFrameMk id="7" creationId="{EE672C9C-2796-4CD4-B138-FB14ECB9EFA6}"/>
          </ac:graphicFrameMkLst>
        </pc:graphicFrameChg>
      </pc:sldChg>
      <pc:sldChg chg="modSp add">
        <pc:chgData name="CHOI JUNHO" userId="2ed797a4709b55ca" providerId="LiveId" clId="{5B745F2D-BA38-4651-B32E-4E733F00C45C}" dt="2019-10-28T05:34:28.532" v="85" actId="20577"/>
        <pc:sldMkLst>
          <pc:docMk/>
          <pc:sldMk cId="2688285372" sldId="275"/>
        </pc:sldMkLst>
        <pc:spChg chg="mod">
          <ac:chgData name="CHOI JUNHO" userId="2ed797a4709b55ca" providerId="LiveId" clId="{5B745F2D-BA38-4651-B32E-4E733F00C45C}" dt="2019-10-28T05:34:28.532" v="85" actId="20577"/>
          <ac:spMkLst>
            <pc:docMk/>
            <pc:sldMk cId="2688285372" sldId="275"/>
            <ac:spMk id="2" creationId="{719F2D03-4DCC-42DA-95ED-B3FF360D7F63}"/>
          </ac:spMkLst>
        </pc:spChg>
      </pc:sldChg>
      <pc:sldChg chg="modSp add">
        <pc:chgData name="CHOI JUNHO" userId="2ed797a4709b55ca" providerId="LiveId" clId="{5B745F2D-BA38-4651-B32E-4E733F00C45C}" dt="2019-10-28T05:34:49.385" v="110"/>
        <pc:sldMkLst>
          <pc:docMk/>
          <pc:sldMk cId="3982823181" sldId="276"/>
        </pc:sldMkLst>
        <pc:spChg chg="mod">
          <ac:chgData name="CHOI JUNHO" userId="2ed797a4709b55ca" providerId="LiveId" clId="{5B745F2D-BA38-4651-B32E-4E733F00C45C}" dt="2019-10-28T05:34:49.385" v="110"/>
          <ac:spMkLst>
            <pc:docMk/>
            <pc:sldMk cId="3982823181" sldId="276"/>
            <ac:spMk id="2" creationId="{84FE7BD8-CFC6-4079-BAE3-BDDFC826F1C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2020-08-23</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454032"/>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47515" y="6115648"/>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
        <p:nvSpPr>
          <p:cNvPr id="13" name="Confidential">
            <a:extLst>
              <a:ext uri="{FF2B5EF4-FFF2-40B4-BE49-F238E27FC236}">
                <a16:creationId xmlns:a16="http://schemas.microsoft.com/office/drawing/2014/main" id="{26B85E55-A23B-4282-B1C2-26BA012C5C07}"/>
              </a:ext>
            </a:extLst>
          </p:cNvPr>
          <p:cNvSpPr/>
          <p:nvPr userDrawn="1"/>
        </p:nvSpPr>
        <p:spPr>
          <a:xfrm>
            <a:off x="5492572" y="3249263"/>
            <a:ext cx="1302868" cy="359473"/>
          </a:xfrm>
          <a:prstGeom prst="rect">
            <a:avLst/>
          </a:prstGeom>
          <a:solidFill>
            <a:srgbClr val="FF5A5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82" tIns="37782" rIns="37782" bIns="37782" anchor="ctr"/>
          <a:lstStyle>
            <a:lvl1pPr algn="ctr">
              <a:defRPr sz="1100" i="1">
                <a:solidFill>
                  <a:srgbClr val="FFFFFF"/>
                </a:solidFill>
                <a:latin typeface="SF Pro Text Medium"/>
                <a:ea typeface="SF Pro Text Medium"/>
                <a:cs typeface="SF Pro Text Medium"/>
                <a:sym typeface="SF Pro Text Medium"/>
              </a:defRPr>
            </a:lvl1pPr>
          </a:lstStyle>
          <a:p>
            <a:r>
              <a:rPr i="0" dirty="0"/>
              <a:t>Confidential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a:extLst>
              <a:ext uri="{FF2B5EF4-FFF2-40B4-BE49-F238E27FC236}">
                <a16:creationId xmlns:a16="http://schemas.microsoft.com/office/drawing/2014/main" id="{2F3159C4-F960-4D60-B0EC-8BCF1C39A088}"/>
              </a:ext>
            </a:extLst>
          </p:cNvPr>
          <p:cNvSpPr txBox="1">
            <a:spLocks/>
          </p:cNvSpPr>
          <p:nvPr/>
        </p:nvSpPr>
        <p:spPr>
          <a:xfrm>
            <a:off x="479376" y="260649"/>
            <a:ext cx="4320480" cy="720079"/>
          </a:xfrm>
          <a:prstGeom prst="rect">
            <a:avLst/>
          </a:prstGeom>
        </p:spPr>
        <p:txBody>
          <a:bodyPr vert="horz" lIns="91440" tIns="45720" rIns="91440" bIns="45720" rtlCol="0" anchor="ctr">
            <a:normAutofit/>
          </a:bodyPr>
          <a:lstStyle>
            <a:lvl1pPr algn="l" defTabSz="914400" rtl="0" eaLnBrk="1" latinLnBrk="1" hangingPunct="1">
              <a:spcBef>
                <a:spcPct val="0"/>
              </a:spcBef>
              <a:buNone/>
              <a:defRPr sz="2800" kern="1200">
                <a:solidFill>
                  <a:schemeClr val="tx1"/>
                </a:solidFill>
                <a:latin typeface="+mj-lt"/>
                <a:ea typeface="+mj-ea"/>
                <a:cs typeface="+mj-cs"/>
              </a:defRPr>
            </a:lvl1pPr>
          </a:lstStyle>
          <a:p>
            <a:r>
              <a:rPr lang="en-US" altLang="ko-KR" sz="3200" dirty="0"/>
              <a:t>2020 ICT</a:t>
            </a:r>
            <a:r>
              <a:rPr lang="ko-KR" altLang="en-US" sz="3200" dirty="0"/>
              <a:t>콕 </a:t>
            </a:r>
            <a:r>
              <a:rPr lang="en-US" altLang="ko-KR" sz="3200" dirty="0"/>
              <a:t>AI</a:t>
            </a:r>
            <a:r>
              <a:rPr lang="ko-KR" altLang="en-US" sz="3200" dirty="0"/>
              <a:t>공모전</a:t>
            </a:r>
          </a:p>
        </p:txBody>
      </p:sp>
      <p:sp>
        <p:nvSpPr>
          <p:cNvPr id="12" name="부제목 2">
            <a:extLst>
              <a:ext uri="{FF2B5EF4-FFF2-40B4-BE49-F238E27FC236}">
                <a16:creationId xmlns:a16="http://schemas.microsoft.com/office/drawing/2014/main" id="{D3E76ED3-C246-4F8D-8170-A31A9ECF08CB}"/>
              </a:ext>
            </a:extLst>
          </p:cNvPr>
          <p:cNvSpPr txBox="1">
            <a:spLocks/>
          </p:cNvSpPr>
          <p:nvPr/>
        </p:nvSpPr>
        <p:spPr>
          <a:xfrm>
            <a:off x="6816080" y="4941168"/>
            <a:ext cx="4896544" cy="1584176"/>
          </a:xfrm>
          <a:prstGeom prst="rect">
            <a:avLst/>
          </a:prstGeom>
        </p:spPr>
        <p:txBody>
          <a:bodyPr/>
          <a:lst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ko-KR" dirty="0"/>
          </a:p>
          <a:p>
            <a:pPr algn="r"/>
            <a:r>
              <a:rPr lang="ko-KR" altLang="en-US" sz="2400" dirty="0">
                <a:latin typeface="+mj-lt"/>
                <a:ea typeface="함초롬돋움" panose="020B0604000101010101" pitchFamily="50" charset="-127"/>
                <a:cs typeface="함초롬돋움" panose="020B0604000101010101" pitchFamily="50" charset="-127"/>
              </a:rPr>
              <a:t>팀 명</a:t>
            </a:r>
            <a:r>
              <a:rPr lang="en-US" altLang="ko-KR" sz="2400" dirty="0">
                <a:latin typeface="+mj-lt"/>
                <a:ea typeface="함초롬돋움" panose="020B0604000101010101" pitchFamily="50" charset="-127"/>
                <a:cs typeface="함초롬돋움" panose="020B0604000101010101" pitchFamily="50" charset="-127"/>
              </a:rPr>
              <a:t> : Lee-God</a:t>
            </a:r>
          </a:p>
          <a:p>
            <a:pPr algn="r"/>
            <a:r>
              <a:rPr lang="ko-KR" altLang="en-US" sz="2400" dirty="0">
                <a:latin typeface="+mj-lt"/>
                <a:ea typeface="함초롬돋움" panose="020B0604000101010101" pitchFamily="50" charset="-127"/>
                <a:cs typeface="함초롬돋움" panose="020B0604000101010101" pitchFamily="50" charset="-127"/>
              </a:rPr>
              <a:t>팀원 </a:t>
            </a:r>
            <a:r>
              <a:rPr lang="en-US" altLang="ko-KR" sz="2400" dirty="0">
                <a:latin typeface="+mj-lt"/>
                <a:ea typeface="함초롬돋움" panose="020B0604000101010101" pitchFamily="50" charset="-127"/>
                <a:cs typeface="함초롬돋움" panose="020B0604000101010101" pitchFamily="50" charset="-127"/>
              </a:rPr>
              <a:t>: </a:t>
            </a:r>
            <a:r>
              <a:rPr lang="ko-KR" altLang="en-US" sz="2400" dirty="0">
                <a:latin typeface="+mj-lt"/>
                <a:ea typeface="함초롬돋움" panose="020B0604000101010101" pitchFamily="50" charset="-127"/>
                <a:cs typeface="함초롬돋움" panose="020B0604000101010101" pitchFamily="50" charset="-127"/>
              </a:rPr>
              <a:t>이 준</a:t>
            </a:r>
            <a:r>
              <a:rPr lang="en-US" altLang="ko-KR" sz="2400" dirty="0">
                <a:latin typeface="+mj-lt"/>
                <a:ea typeface="함초롬돋움" panose="020B0604000101010101" pitchFamily="50" charset="-127"/>
                <a:cs typeface="함초롬돋움" panose="020B0604000101010101" pitchFamily="50" charset="-127"/>
              </a:rPr>
              <a:t>, </a:t>
            </a:r>
            <a:r>
              <a:rPr lang="ko-KR" altLang="en-US" sz="2400" dirty="0" err="1">
                <a:latin typeface="+mj-lt"/>
                <a:ea typeface="함초롬돋움" panose="020B0604000101010101" pitchFamily="50" charset="-127"/>
                <a:cs typeface="함초롬돋움" panose="020B0604000101010101" pitchFamily="50" charset="-127"/>
              </a:rPr>
              <a:t>신희락</a:t>
            </a:r>
            <a:r>
              <a:rPr lang="en-US" altLang="ko-KR" sz="2400" dirty="0">
                <a:latin typeface="+mj-lt"/>
                <a:ea typeface="함초롬돋움" panose="020B0604000101010101" pitchFamily="50" charset="-127"/>
                <a:cs typeface="함초롬돋움" panose="020B0604000101010101" pitchFamily="50" charset="-127"/>
              </a:rPr>
              <a:t>, </a:t>
            </a:r>
            <a:r>
              <a:rPr lang="ko-KR" altLang="en-US" sz="2400" dirty="0">
                <a:latin typeface="+mj-lt"/>
                <a:ea typeface="함초롬돋움" panose="020B0604000101010101" pitchFamily="50" charset="-127"/>
                <a:cs typeface="함초롬돋움" panose="020B0604000101010101" pitchFamily="50" charset="-127"/>
              </a:rPr>
              <a:t>이수진</a:t>
            </a:r>
          </a:p>
        </p:txBody>
      </p:sp>
      <p:sp>
        <p:nvSpPr>
          <p:cNvPr id="15" name="TextBox 14">
            <a:extLst>
              <a:ext uri="{FF2B5EF4-FFF2-40B4-BE49-F238E27FC236}">
                <a16:creationId xmlns:a16="http://schemas.microsoft.com/office/drawing/2014/main" id="{9C0D2830-91D7-46D7-B1AA-3B07C1C31BC4}"/>
              </a:ext>
            </a:extLst>
          </p:cNvPr>
          <p:cNvSpPr txBox="1"/>
          <p:nvPr/>
        </p:nvSpPr>
        <p:spPr>
          <a:xfrm>
            <a:off x="2639616" y="1816948"/>
            <a:ext cx="6408712" cy="1107996"/>
          </a:xfrm>
          <a:prstGeom prst="rect">
            <a:avLst/>
          </a:prstGeom>
          <a:noFill/>
        </p:spPr>
        <p:txBody>
          <a:bodyPr wrap="square" rtlCol="0">
            <a:spAutoFit/>
          </a:bodyPr>
          <a:lstStyle/>
          <a:p>
            <a:r>
              <a:rPr lang="en-US" altLang="ko-KR" sz="6600" b="1" dirty="0">
                <a:latin typeface="Arial Black" panose="020B0A04020102020204" pitchFamily="34" charset="0"/>
              </a:rPr>
              <a:t>Public</a:t>
            </a:r>
            <a:r>
              <a:rPr lang="ko-KR" altLang="en-US" sz="6600" b="1" dirty="0">
                <a:latin typeface="Arial Black" panose="020B0A04020102020204" pitchFamily="34" charset="0"/>
              </a:rPr>
              <a:t> </a:t>
            </a:r>
            <a:r>
              <a:rPr lang="en-US" altLang="ko-KR" sz="6600" b="1" dirty="0">
                <a:latin typeface="Arial Black" panose="020B0A04020102020204" pitchFamily="34" charset="0"/>
              </a:rPr>
              <a:t>Sports</a:t>
            </a:r>
            <a:endParaRPr lang="ko-KR" altLang="en-US" sz="6600" b="1" dirty="0">
              <a:latin typeface="Arial Black" panose="020B0A04020102020204" pitchFamily="34" charset="0"/>
            </a:endParaRPr>
          </a:p>
        </p:txBody>
      </p:sp>
      <p:pic>
        <p:nvPicPr>
          <p:cNvPr id="17" name="그림 16">
            <a:extLst>
              <a:ext uri="{FF2B5EF4-FFF2-40B4-BE49-F238E27FC236}">
                <a16:creationId xmlns:a16="http://schemas.microsoft.com/office/drawing/2014/main" id="{5E4E5183-5FC1-481E-AE41-ABFB8B302B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1784" y="2996952"/>
            <a:ext cx="3033677" cy="2448272"/>
          </a:xfrm>
          <a:prstGeom prst="rect">
            <a:avLst/>
          </a:prstGeom>
        </p:spPr>
      </p:pic>
    </p:spTree>
    <p:extLst>
      <p:ext uri="{BB962C8B-B14F-4D97-AF65-F5344CB8AC3E}">
        <p14:creationId xmlns:p14="http://schemas.microsoft.com/office/powerpoint/2010/main" val="2271770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검색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636736068"/>
              </p:ext>
            </p:extLst>
          </p:nvPr>
        </p:nvGraphicFramePr>
        <p:xfrm>
          <a:off x="8655695" y="476672"/>
          <a:ext cx="3384376" cy="288174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시설물 검색 화면</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850" b="0" dirty="0">
                          <a:latin typeface="+mn-ea"/>
                          <a:ea typeface="+mn-ea"/>
                        </a:rPr>
                        <a:t>시설물을 스포츠</a:t>
                      </a:r>
                      <a:r>
                        <a:rPr lang="en-US" altLang="ko-KR" sz="850" b="0" dirty="0">
                          <a:latin typeface="+mn-ea"/>
                          <a:ea typeface="+mn-ea"/>
                        </a:rPr>
                        <a:t>, </a:t>
                      </a:r>
                      <a:r>
                        <a:rPr lang="ko-KR" altLang="en-US" sz="850" b="0" dirty="0">
                          <a:latin typeface="+mn-ea"/>
                          <a:ea typeface="+mn-ea"/>
                        </a:rPr>
                        <a:t>공원</a:t>
                      </a:r>
                      <a:r>
                        <a:rPr lang="en-US" altLang="ko-KR" sz="850" b="0" dirty="0">
                          <a:latin typeface="+mn-ea"/>
                          <a:ea typeface="+mn-ea"/>
                        </a:rPr>
                        <a:t>, </a:t>
                      </a:r>
                      <a:r>
                        <a:rPr lang="ko-KR" altLang="en-US" sz="850" b="0" dirty="0">
                          <a:latin typeface="+mn-ea"/>
                          <a:ea typeface="+mn-ea"/>
                        </a:rPr>
                        <a:t>둘레길로 나누어</a:t>
                      </a:r>
                      <a:endParaRPr lang="en-US" altLang="ko-KR" sz="850" b="0" dirty="0">
                        <a:latin typeface="+mn-ea"/>
                        <a:ea typeface="+mn-ea"/>
                      </a:endParaRPr>
                    </a:p>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850" b="0" dirty="0">
                          <a:latin typeface="+mn-ea"/>
                          <a:ea typeface="+mn-ea"/>
                        </a:rPr>
                        <a:t>검색할 때 편의성을 높임</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검색어 입력 창</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검색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현재 검색화면</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홈 화면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즐겨찾기 화면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a:t>
            </a:fld>
            <a:endParaRPr lang="ko-KR" altLang="en-US" sz="9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567608" y="476672"/>
            <a:ext cx="3203490"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1D97F188-94CA-443A-9307-2203CB5ECEF9}"/>
              </a:ext>
            </a:extLst>
          </p:cNvPr>
          <p:cNvSpPr txBox="1"/>
          <p:nvPr/>
        </p:nvSpPr>
        <p:spPr>
          <a:xfrm>
            <a:off x="2098690" y="112474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3D3A2B29-C7A8-45F3-9095-ED8E11BC783D}"/>
              </a:ext>
            </a:extLst>
          </p:cNvPr>
          <p:cNvSpPr txBox="1"/>
          <p:nvPr/>
        </p:nvSpPr>
        <p:spPr>
          <a:xfrm>
            <a:off x="2383239" y="52893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6" name="TextBox 5">
            <a:extLst>
              <a:ext uri="{FF2B5EF4-FFF2-40B4-BE49-F238E27FC236}">
                <a16:creationId xmlns:a16="http://schemas.microsoft.com/office/drawing/2014/main" id="{82F843CC-10E1-493F-A58D-FC251CC47826}"/>
              </a:ext>
            </a:extLst>
          </p:cNvPr>
          <p:cNvSpPr txBox="1"/>
          <p:nvPr/>
        </p:nvSpPr>
        <p:spPr>
          <a:xfrm>
            <a:off x="5663952" y="97085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18" name="TextBox 17">
            <a:extLst>
              <a:ext uri="{FF2B5EF4-FFF2-40B4-BE49-F238E27FC236}">
                <a16:creationId xmlns:a16="http://schemas.microsoft.com/office/drawing/2014/main" id="{E0E516D1-5F8B-4FF4-9FF0-AE907DEF2E92}"/>
              </a:ext>
            </a:extLst>
          </p:cNvPr>
          <p:cNvSpPr txBox="1"/>
          <p:nvPr/>
        </p:nvSpPr>
        <p:spPr>
          <a:xfrm>
            <a:off x="2383239" y="630932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0" name="TextBox 19">
            <a:extLst>
              <a:ext uri="{FF2B5EF4-FFF2-40B4-BE49-F238E27FC236}">
                <a16:creationId xmlns:a16="http://schemas.microsoft.com/office/drawing/2014/main" id="{895B008D-16CC-4570-BD59-77A25E685F17}"/>
              </a:ext>
            </a:extLst>
          </p:cNvPr>
          <p:cNvSpPr txBox="1"/>
          <p:nvPr/>
        </p:nvSpPr>
        <p:spPr>
          <a:xfrm>
            <a:off x="3610858" y="630932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cxnSp>
        <p:nvCxnSpPr>
          <p:cNvPr id="23" name="직선 화살표 연결선 22">
            <a:extLst>
              <a:ext uri="{FF2B5EF4-FFF2-40B4-BE49-F238E27FC236}">
                <a16:creationId xmlns:a16="http://schemas.microsoft.com/office/drawing/2014/main" id="{C7FE7F2C-1A15-4A8D-BE81-7F034822B0AD}"/>
              </a:ext>
            </a:extLst>
          </p:cNvPr>
          <p:cNvCxnSpPr>
            <a:stCxn id="2" idx="3"/>
          </p:cNvCxnSpPr>
          <p:nvPr/>
        </p:nvCxnSpPr>
        <p:spPr>
          <a:xfrm flipV="1">
            <a:off x="2386722" y="1196752"/>
            <a:ext cx="360040" cy="81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FEDB4119-B69E-4611-82A7-F853907B2FA0}"/>
              </a:ext>
            </a:extLst>
          </p:cNvPr>
          <p:cNvSpPr txBox="1"/>
          <p:nvPr/>
        </p:nvSpPr>
        <p:spPr>
          <a:xfrm>
            <a:off x="4631974" y="630931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sp>
        <p:nvSpPr>
          <p:cNvPr id="26" name="TextBox 25">
            <a:extLst>
              <a:ext uri="{FF2B5EF4-FFF2-40B4-BE49-F238E27FC236}">
                <a16:creationId xmlns:a16="http://schemas.microsoft.com/office/drawing/2014/main" id="{1F2B23BC-E6C7-4C3A-BA3C-71279FA4B2FD}"/>
              </a:ext>
            </a:extLst>
          </p:cNvPr>
          <p:cNvSpPr txBox="1"/>
          <p:nvPr/>
        </p:nvSpPr>
        <p:spPr>
          <a:xfrm>
            <a:off x="5646438" y="5301208"/>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Tree>
    <p:extLst>
      <p:ext uri="{BB962C8B-B14F-4D97-AF65-F5344CB8AC3E}">
        <p14:creationId xmlns:p14="http://schemas.microsoft.com/office/powerpoint/2010/main" val="1906401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검색 시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787681029"/>
              </p:ext>
            </p:extLst>
          </p:nvPr>
        </p:nvGraphicFramePr>
        <p:xfrm>
          <a:off x="8688288" y="476672"/>
          <a:ext cx="3384376" cy="457288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solidFill>
                          <a:latin typeface="+mn-ea"/>
                          <a:ea typeface="+mn-ea"/>
                          <a:sym typeface="맑은 고딕"/>
                        </a:rPr>
                        <a:t>검색 화면에서 검색버튼 클릭 시 화면</a:t>
                      </a:r>
                      <a:endParaRPr lang="en-US" altLang="ko-KR" sz="800" b="0" baseline="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850" b="0" dirty="0">
                          <a:latin typeface="+mn-ea"/>
                          <a:ea typeface="+mn-ea"/>
                        </a:rPr>
                        <a:t>시설물을 스포츠</a:t>
                      </a:r>
                      <a:r>
                        <a:rPr lang="en-US" altLang="ko-KR" sz="850" b="0" dirty="0">
                          <a:latin typeface="+mn-ea"/>
                          <a:ea typeface="+mn-ea"/>
                        </a:rPr>
                        <a:t>, </a:t>
                      </a:r>
                      <a:r>
                        <a:rPr lang="ko-KR" altLang="en-US" sz="850" b="0" dirty="0">
                          <a:latin typeface="+mn-ea"/>
                          <a:ea typeface="+mn-ea"/>
                        </a:rPr>
                        <a:t>공원</a:t>
                      </a:r>
                      <a:r>
                        <a:rPr lang="en-US" altLang="ko-KR" sz="850" b="0" dirty="0">
                          <a:latin typeface="+mn-ea"/>
                          <a:ea typeface="+mn-ea"/>
                        </a:rPr>
                        <a:t>, </a:t>
                      </a:r>
                      <a:r>
                        <a:rPr lang="ko-KR" altLang="en-US" sz="850" b="0" dirty="0">
                          <a:latin typeface="+mn-ea"/>
                          <a:ea typeface="+mn-ea"/>
                        </a:rPr>
                        <a:t>둘레길로 나누어</a:t>
                      </a:r>
                      <a:endParaRPr lang="en-US" altLang="ko-KR" sz="850" b="0" dirty="0">
                        <a:latin typeface="+mn-ea"/>
                        <a:ea typeface="+mn-ea"/>
                      </a:endParaRPr>
                    </a:p>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850" b="0" dirty="0">
                          <a:latin typeface="+mn-ea"/>
                          <a:ea typeface="+mn-ea"/>
                        </a:rPr>
                        <a:t>검색할 때 편의성을 높임</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검색어 입력 창</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검색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현재 검색화면</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홈 화면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즐겨찾기 화면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41592">
                <a:tc>
                  <a:txBody>
                    <a:bodyPr/>
                    <a:lstStyle/>
                    <a:p>
                      <a:pPr algn="ctr" latinLnBrk="1">
                        <a:lnSpc>
                          <a:spcPct val="120000"/>
                        </a:lnSpc>
                      </a:pPr>
                      <a:r>
                        <a:rPr lang="en-US" altLang="ko-KR" sz="850" b="0" dirty="0">
                          <a:latin typeface="+mn-ea"/>
                          <a:ea typeface="+mn-ea"/>
                        </a:rPr>
                        <a:t>8</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시설물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80018361"/>
                  </a:ext>
                </a:extLst>
              </a:tr>
              <a:tr h="241592">
                <a:tc>
                  <a:txBody>
                    <a:bodyPr/>
                    <a:lstStyle/>
                    <a:p>
                      <a:pPr algn="ctr" latinLnBrk="1">
                        <a:lnSpc>
                          <a:spcPct val="120000"/>
                        </a:lnSpc>
                      </a:pPr>
                      <a:r>
                        <a:rPr lang="en-US" altLang="ko-KR" sz="850" b="0" dirty="0">
                          <a:latin typeface="+mn-ea"/>
                          <a:ea typeface="+mn-ea"/>
                        </a:rPr>
                        <a:t>9</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시설물의 이미지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37960441"/>
                  </a:ext>
                </a:extLst>
              </a:tr>
              <a:tr h="241592">
                <a:tc>
                  <a:txBody>
                    <a:bodyPr/>
                    <a:lstStyle/>
                    <a:p>
                      <a:pPr algn="ctr" latinLnBrk="1">
                        <a:lnSpc>
                          <a:spcPct val="120000"/>
                        </a:lnSpc>
                      </a:pPr>
                      <a:r>
                        <a:rPr lang="en-US" altLang="ko-KR" sz="850" b="0" dirty="0">
                          <a:latin typeface="+mn-ea"/>
                          <a:ea typeface="+mn-ea"/>
                        </a:rPr>
                        <a:t>10</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내 현재 위치와의 거리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560167650"/>
                  </a:ext>
                </a:extLst>
              </a:tr>
              <a:tr h="241592">
                <a:tc>
                  <a:txBody>
                    <a:bodyPr/>
                    <a:lstStyle/>
                    <a:p>
                      <a:pPr algn="ctr" latinLnBrk="1">
                        <a:lnSpc>
                          <a:spcPct val="120000"/>
                        </a:lnSpc>
                      </a:pPr>
                      <a:r>
                        <a:rPr lang="en-US" altLang="ko-KR" sz="850" b="0" dirty="0">
                          <a:latin typeface="+mn-ea"/>
                          <a:ea typeface="+mn-ea"/>
                        </a:rPr>
                        <a:t>11</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시설물 이용의 유료</a:t>
                      </a:r>
                      <a:r>
                        <a:rPr lang="en-US" altLang="ko-KR" sz="850" b="0" dirty="0">
                          <a:latin typeface="+mn-ea"/>
                          <a:ea typeface="+mn-ea"/>
                        </a:rPr>
                        <a:t>/</a:t>
                      </a:r>
                      <a:r>
                        <a:rPr lang="ko-KR" altLang="en-US" sz="850" b="0" dirty="0">
                          <a:latin typeface="+mn-ea"/>
                          <a:ea typeface="+mn-ea"/>
                        </a:rPr>
                        <a:t>무료 </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576810"/>
                  </a:ext>
                </a:extLst>
              </a:tr>
              <a:tr h="241592">
                <a:tc>
                  <a:txBody>
                    <a:bodyPr/>
                    <a:lstStyle/>
                    <a:p>
                      <a:pPr algn="ctr" latinLnBrk="1">
                        <a:lnSpc>
                          <a:spcPct val="120000"/>
                        </a:lnSpc>
                      </a:pPr>
                      <a:r>
                        <a:rPr lang="en-US" altLang="ko-KR" sz="850" b="0" dirty="0">
                          <a:latin typeface="+mn-ea"/>
                          <a:ea typeface="+mn-ea"/>
                        </a:rPr>
                        <a:t>12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현재 접수유무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05627500"/>
                  </a:ext>
                </a:extLst>
              </a:tr>
              <a:tr h="241592">
                <a:tc>
                  <a:txBody>
                    <a:bodyPr/>
                    <a:lstStyle/>
                    <a:p>
                      <a:pPr algn="ctr" latinLnBrk="1">
                        <a:lnSpc>
                          <a:spcPct val="120000"/>
                        </a:lnSpc>
                      </a:pPr>
                      <a:r>
                        <a:rPr lang="en-US" altLang="ko-KR" sz="850" b="0" dirty="0">
                          <a:latin typeface="+mn-ea"/>
                          <a:ea typeface="+mn-ea"/>
                        </a:rPr>
                        <a:t>13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즐겨찾기 추가</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667275382"/>
                  </a:ext>
                </a:extLst>
              </a:tr>
              <a:tr h="241592">
                <a:tc>
                  <a:txBody>
                    <a:bodyPr/>
                    <a:lstStyle/>
                    <a:p>
                      <a:pPr algn="ctr" latinLnBrk="1">
                        <a:lnSpc>
                          <a:spcPct val="120000"/>
                        </a:lnSpc>
                      </a:pPr>
                      <a:r>
                        <a:rPr lang="en-US" altLang="ko-KR" sz="850" b="0" dirty="0">
                          <a:latin typeface="+mn-ea"/>
                          <a:ea typeface="+mn-ea"/>
                        </a:rPr>
                        <a:t>14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셀 클릭 시 해당 시설물의 상세페이지로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643700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a:t>
            </a:fld>
            <a:endParaRPr lang="ko-KR" altLang="en-US" sz="9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152272" y="476672"/>
            <a:ext cx="3194890"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extLst>
              <a:ext uri="{FF2B5EF4-FFF2-40B4-BE49-F238E27FC236}">
                <a16:creationId xmlns:a16="http://schemas.microsoft.com/office/drawing/2014/main" id="{1D9C0214-5160-4679-926A-BDEC1A9C2997}"/>
              </a:ext>
            </a:extLst>
          </p:cNvPr>
          <p:cNvSpPr txBox="1"/>
          <p:nvPr/>
        </p:nvSpPr>
        <p:spPr>
          <a:xfrm>
            <a:off x="2674754" y="114448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17" name="TextBox 16">
            <a:extLst>
              <a:ext uri="{FF2B5EF4-FFF2-40B4-BE49-F238E27FC236}">
                <a16:creationId xmlns:a16="http://schemas.microsoft.com/office/drawing/2014/main" id="{F9B42CCF-B4E2-424C-AAF6-6A659DE20428}"/>
              </a:ext>
            </a:extLst>
          </p:cNvPr>
          <p:cNvSpPr txBox="1"/>
          <p:nvPr/>
        </p:nvSpPr>
        <p:spPr>
          <a:xfrm>
            <a:off x="2959303" y="54868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18" name="TextBox 17">
            <a:extLst>
              <a:ext uri="{FF2B5EF4-FFF2-40B4-BE49-F238E27FC236}">
                <a16:creationId xmlns:a16="http://schemas.microsoft.com/office/drawing/2014/main" id="{7ACC8D17-1EB0-4EFD-8698-A8F1E11B29E5}"/>
              </a:ext>
            </a:extLst>
          </p:cNvPr>
          <p:cNvSpPr txBox="1"/>
          <p:nvPr/>
        </p:nvSpPr>
        <p:spPr>
          <a:xfrm>
            <a:off x="6240016" y="76470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19" name="TextBox 18">
            <a:extLst>
              <a:ext uri="{FF2B5EF4-FFF2-40B4-BE49-F238E27FC236}">
                <a16:creationId xmlns:a16="http://schemas.microsoft.com/office/drawing/2014/main" id="{76EBE292-46C3-4452-B7F9-FB8568262707}"/>
              </a:ext>
            </a:extLst>
          </p:cNvPr>
          <p:cNvSpPr txBox="1"/>
          <p:nvPr/>
        </p:nvSpPr>
        <p:spPr>
          <a:xfrm>
            <a:off x="2959303" y="632906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0" name="TextBox 19">
            <a:extLst>
              <a:ext uri="{FF2B5EF4-FFF2-40B4-BE49-F238E27FC236}">
                <a16:creationId xmlns:a16="http://schemas.microsoft.com/office/drawing/2014/main" id="{F1CA12D5-750C-481A-8817-54E0144883F4}"/>
              </a:ext>
            </a:extLst>
          </p:cNvPr>
          <p:cNvSpPr txBox="1"/>
          <p:nvPr/>
        </p:nvSpPr>
        <p:spPr>
          <a:xfrm>
            <a:off x="4186922" y="632906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cxnSp>
        <p:nvCxnSpPr>
          <p:cNvPr id="21" name="직선 화살표 연결선 20">
            <a:extLst>
              <a:ext uri="{FF2B5EF4-FFF2-40B4-BE49-F238E27FC236}">
                <a16:creationId xmlns:a16="http://schemas.microsoft.com/office/drawing/2014/main" id="{080F680F-BF0D-4609-BFE7-EA3A5AB55BC5}"/>
              </a:ext>
            </a:extLst>
          </p:cNvPr>
          <p:cNvCxnSpPr>
            <a:stCxn id="16" idx="3"/>
          </p:cNvCxnSpPr>
          <p:nvPr/>
        </p:nvCxnSpPr>
        <p:spPr>
          <a:xfrm flipV="1">
            <a:off x="2962786" y="1216497"/>
            <a:ext cx="360040" cy="81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1AF6F31-1AFA-4593-87EB-E1A2197FAA92}"/>
              </a:ext>
            </a:extLst>
          </p:cNvPr>
          <p:cNvSpPr txBox="1"/>
          <p:nvPr/>
        </p:nvSpPr>
        <p:spPr>
          <a:xfrm>
            <a:off x="5208038" y="632906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sp>
        <p:nvSpPr>
          <p:cNvPr id="23" name="TextBox 22">
            <a:extLst>
              <a:ext uri="{FF2B5EF4-FFF2-40B4-BE49-F238E27FC236}">
                <a16:creationId xmlns:a16="http://schemas.microsoft.com/office/drawing/2014/main" id="{4F3BD45D-0107-4BBD-881E-93ED88CB310C}"/>
              </a:ext>
            </a:extLst>
          </p:cNvPr>
          <p:cNvSpPr txBox="1"/>
          <p:nvPr/>
        </p:nvSpPr>
        <p:spPr>
          <a:xfrm>
            <a:off x="6222502" y="532095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25" name="TextBox 24">
            <a:extLst>
              <a:ext uri="{FF2B5EF4-FFF2-40B4-BE49-F238E27FC236}">
                <a16:creationId xmlns:a16="http://schemas.microsoft.com/office/drawing/2014/main" id="{512D8D6A-C2FB-4F7D-99B2-6E52B9DA5750}"/>
              </a:ext>
            </a:extLst>
          </p:cNvPr>
          <p:cNvSpPr txBox="1"/>
          <p:nvPr/>
        </p:nvSpPr>
        <p:spPr>
          <a:xfrm>
            <a:off x="2629962" y="254515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8</a:t>
            </a:r>
            <a:endParaRPr lang="ko-KR" altLang="en-US" sz="1400" b="1" dirty="0">
              <a:solidFill>
                <a:schemeClr val="bg1"/>
              </a:solidFill>
            </a:endParaRPr>
          </a:p>
        </p:txBody>
      </p:sp>
      <p:sp>
        <p:nvSpPr>
          <p:cNvPr id="26" name="TextBox 25">
            <a:extLst>
              <a:ext uri="{FF2B5EF4-FFF2-40B4-BE49-F238E27FC236}">
                <a16:creationId xmlns:a16="http://schemas.microsoft.com/office/drawing/2014/main" id="{9FE89726-E7CC-436C-93D5-14D5FADAC2FE}"/>
              </a:ext>
            </a:extLst>
          </p:cNvPr>
          <p:cNvSpPr txBox="1"/>
          <p:nvPr/>
        </p:nvSpPr>
        <p:spPr>
          <a:xfrm>
            <a:off x="6183243" y="145516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9</a:t>
            </a:r>
            <a:endParaRPr lang="ko-KR" altLang="en-US" sz="1400" b="1" dirty="0">
              <a:solidFill>
                <a:schemeClr val="bg1"/>
              </a:solidFill>
            </a:endParaRPr>
          </a:p>
        </p:txBody>
      </p:sp>
      <p:sp>
        <p:nvSpPr>
          <p:cNvPr id="27" name="TextBox 26">
            <a:extLst>
              <a:ext uri="{FF2B5EF4-FFF2-40B4-BE49-F238E27FC236}">
                <a16:creationId xmlns:a16="http://schemas.microsoft.com/office/drawing/2014/main" id="{C638A560-AC67-43C1-85D7-349120B20A60}"/>
              </a:ext>
            </a:extLst>
          </p:cNvPr>
          <p:cNvSpPr txBox="1"/>
          <p:nvPr/>
        </p:nvSpPr>
        <p:spPr>
          <a:xfrm>
            <a:off x="5159896" y="2947590"/>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10</a:t>
            </a:r>
            <a:endParaRPr lang="ko-KR" altLang="en-US" sz="1400" b="1" dirty="0">
              <a:solidFill>
                <a:schemeClr val="bg1"/>
              </a:solidFill>
            </a:endParaRPr>
          </a:p>
        </p:txBody>
      </p:sp>
      <p:sp>
        <p:nvSpPr>
          <p:cNvPr id="28" name="TextBox 27">
            <a:extLst>
              <a:ext uri="{FF2B5EF4-FFF2-40B4-BE49-F238E27FC236}">
                <a16:creationId xmlns:a16="http://schemas.microsoft.com/office/drawing/2014/main" id="{85EAC397-F523-4C9A-831F-E837637AA283}"/>
              </a:ext>
            </a:extLst>
          </p:cNvPr>
          <p:cNvSpPr txBox="1"/>
          <p:nvPr/>
        </p:nvSpPr>
        <p:spPr>
          <a:xfrm>
            <a:off x="2351584" y="4705399"/>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11</a:t>
            </a:r>
            <a:endParaRPr lang="ko-KR" altLang="en-US" sz="1400" b="1" dirty="0">
              <a:solidFill>
                <a:schemeClr val="bg1"/>
              </a:solidFill>
            </a:endParaRPr>
          </a:p>
        </p:txBody>
      </p:sp>
      <p:sp>
        <p:nvSpPr>
          <p:cNvPr id="29" name="TextBox 28">
            <a:extLst>
              <a:ext uri="{FF2B5EF4-FFF2-40B4-BE49-F238E27FC236}">
                <a16:creationId xmlns:a16="http://schemas.microsoft.com/office/drawing/2014/main" id="{614990EC-0146-4863-8F4A-7CB4FE2DE0B6}"/>
              </a:ext>
            </a:extLst>
          </p:cNvPr>
          <p:cNvSpPr txBox="1"/>
          <p:nvPr/>
        </p:nvSpPr>
        <p:spPr>
          <a:xfrm>
            <a:off x="4439816" y="4921423"/>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12</a:t>
            </a:r>
            <a:endParaRPr lang="ko-KR" altLang="en-US" sz="1400" b="1" dirty="0">
              <a:solidFill>
                <a:schemeClr val="bg1"/>
              </a:solidFill>
            </a:endParaRPr>
          </a:p>
        </p:txBody>
      </p:sp>
      <p:sp>
        <p:nvSpPr>
          <p:cNvPr id="30" name="TextBox 29">
            <a:extLst>
              <a:ext uri="{FF2B5EF4-FFF2-40B4-BE49-F238E27FC236}">
                <a16:creationId xmlns:a16="http://schemas.microsoft.com/office/drawing/2014/main" id="{BF03AD07-B783-4C1E-9313-32824B31F316}"/>
              </a:ext>
            </a:extLst>
          </p:cNvPr>
          <p:cNvSpPr txBox="1"/>
          <p:nvPr/>
        </p:nvSpPr>
        <p:spPr>
          <a:xfrm>
            <a:off x="6888088" y="4613646"/>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13</a:t>
            </a:r>
            <a:endParaRPr lang="ko-KR" altLang="en-US" sz="1400" b="1" dirty="0">
              <a:solidFill>
                <a:schemeClr val="bg1"/>
              </a:solidFill>
            </a:endParaRPr>
          </a:p>
        </p:txBody>
      </p:sp>
      <p:sp>
        <p:nvSpPr>
          <p:cNvPr id="31" name="TextBox 30">
            <a:extLst>
              <a:ext uri="{FF2B5EF4-FFF2-40B4-BE49-F238E27FC236}">
                <a16:creationId xmlns:a16="http://schemas.microsoft.com/office/drawing/2014/main" id="{A8D15310-FD36-444B-A824-3496C10CF8AA}"/>
              </a:ext>
            </a:extLst>
          </p:cNvPr>
          <p:cNvSpPr txBox="1"/>
          <p:nvPr/>
        </p:nvSpPr>
        <p:spPr>
          <a:xfrm>
            <a:off x="6888087" y="2242085"/>
            <a:ext cx="432049"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14</a:t>
            </a:r>
            <a:endParaRPr lang="ko-KR" altLang="en-US" sz="1400" b="1" dirty="0">
              <a:solidFill>
                <a:schemeClr val="bg1"/>
              </a:solidFill>
            </a:endParaRPr>
          </a:p>
        </p:txBody>
      </p:sp>
      <p:cxnSp>
        <p:nvCxnSpPr>
          <p:cNvPr id="32" name="직선 화살표 연결선 31">
            <a:extLst>
              <a:ext uri="{FF2B5EF4-FFF2-40B4-BE49-F238E27FC236}">
                <a16:creationId xmlns:a16="http://schemas.microsoft.com/office/drawing/2014/main" id="{00E502D0-23CD-487B-9FA8-D784C6F77E1A}"/>
              </a:ext>
            </a:extLst>
          </p:cNvPr>
          <p:cNvCxnSpPr>
            <a:stCxn id="25" idx="3"/>
          </p:cNvCxnSpPr>
          <p:nvPr/>
        </p:nvCxnSpPr>
        <p:spPr>
          <a:xfrm flipV="1">
            <a:off x="2917994" y="2699047"/>
            <a:ext cx="22567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6B7A283F-AF5D-4080-85B2-E21DE3791D7F}"/>
              </a:ext>
            </a:extLst>
          </p:cNvPr>
          <p:cNvCxnSpPr>
            <a:cxnSpLocks/>
            <a:stCxn id="31" idx="1"/>
          </p:cNvCxnSpPr>
          <p:nvPr/>
        </p:nvCxnSpPr>
        <p:spPr>
          <a:xfrm flipH="1" flipV="1">
            <a:off x="6367961" y="2319266"/>
            <a:ext cx="520126" cy="767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직선 화살표 연결선 33">
            <a:extLst>
              <a:ext uri="{FF2B5EF4-FFF2-40B4-BE49-F238E27FC236}">
                <a16:creationId xmlns:a16="http://schemas.microsoft.com/office/drawing/2014/main" id="{9D1A194C-57D9-4430-B370-76BC7440D2F0}"/>
              </a:ext>
            </a:extLst>
          </p:cNvPr>
          <p:cNvCxnSpPr>
            <a:cxnSpLocks/>
            <a:stCxn id="27" idx="1"/>
          </p:cNvCxnSpPr>
          <p:nvPr/>
        </p:nvCxnSpPr>
        <p:spPr>
          <a:xfrm flipH="1" flipV="1">
            <a:off x="4799856" y="2947590"/>
            <a:ext cx="360040" cy="153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6A6D3CCA-1292-4A10-A741-F48E80261B45}"/>
              </a:ext>
            </a:extLst>
          </p:cNvPr>
          <p:cNvCxnSpPr>
            <a:cxnSpLocks/>
            <a:stCxn id="28" idx="3"/>
          </p:cNvCxnSpPr>
          <p:nvPr/>
        </p:nvCxnSpPr>
        <p:spPr>
          <a:xfrm>
            <a:off x="2783632" y="4859288"/>
            <a:ext cx="432048" cy="72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0CCF5C8-DE35-4FB2-9888-8282446917EC}"/>
              </a:ext>
            </a:extLst>
          </p:cNvPr>
          <p:cNvCxnSpPr>
            <a:cxnSpLocks/>
            <a:stCxn id="30" idx="1"/>
          </p:cNvCxnSpPr>
          <p:nvPr/>
        </p:nvCxnSpPr>
        <p:spPr>
          <a:xfrm flipH="1">
            <a:off x="6183244" y="4767535"/>
            <a:ext cx="7048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6401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즐겨찾기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009257385"/>
              </p:ext>
            </p:extLst>
          </p:nvPr>
        </p:nvGraphicFramePr>
        <p:xfrm>
          <a:off x="8688288" y="476672"/>
          <a:ext cx="3384376" cy="418585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스포츠</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두드림길</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공원으로 나누어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사용자가 추가한 즐겨찾기 표시</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스포츠 부분에서 추가한 즐겨찾기 리스트</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공원 부분에서 추가한 즐겨찾기 리스트</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두드림길 부분에서 추가한 즐겨찾기 리스트</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타이틀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현재위치에서의 거리</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주소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시설물 이미지 표시</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41592">
                <a:tc>
                  <a:txBody>
                    <a:bodyPr/>
                    <a:lstStyle/>
                    <a:p>
                      <a:pPr algn="ctr" latinLnBrk="1">
                        <a:lnSpc>
                          <a:spcPct val="120000"/>
                        </a:lnSpc>
                      </a:pPr>
                      <a:r>
                        <a:rPr lang="en-US" altLang="ko-KR" sz="850" b="0" dirty="0">
                          <a:latin typeface="+mn-ea"/>
                          <a:ea typeface="+mn-ea"/>
                        </a:rPr>
                        <a:t>8</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두드림길 거리</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9"/>
                  </a:ext>
                </a:extLst>
              </a:tr>
              <a:tr h="241592">
                <a:tc>
                  <a:txBody>
                    <a:bodyPr/>
                    <a:lstStyle/>
                    <a:p>
                      <a:pPr algn="ctr" latinLnBrk="1">
                        <a:lnSpc>
                          <a:spcPct val="120000"/>
                        </a:lnSpc>
                      </a:pPr>
                      <a:r>
                        <a:rPr lang="en-US" altLang="ko-KR" sz="850" b="0" dirty="0">
                          <a:latin typeface="+mn-ea"/>
                          <a:ea typeface="+mn-ea"/>
                        </a:rPr>
                        <a:t>9</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검색 화면</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07753551"/>
                  </a:ext>
                </a:extLst>
              </a:tr>
              <a:tr h="241592">
                <a:tc>
                  <a:txBody>
                    <a:bodyPr/>
                    <a:lstStyle/>
                    <a:p>
                      <a:pPr algn="ctr" latinLnBrk="1">
                        <a:lnSpc>
                          <a:spcPct val="120000"/>
                        </a:lnSpc>
                      </a:pPr>
                      <a:r>
                        <a:rPr lang="en-US" altLang="ko-KR" sz="850" b="0" dirty="0">
                          <a:latin typeface="+mn-ea"/>
                          <a:ea typeface="+mn-ea"/>
                        </a:rPr>
                        <a:t>10</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홈 화면</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03212885"/>
                  </a:ext>
                </a:extLst>
              </a:tr>
              <a:tr h="241592">
                <a:tc>
                  <a:txBody>
                    <a:bodyPr/>
                    <a:lstStyle/>
                    <a:p>
                      <a:pPr algn="ctr" latinLnBrk="1">
                        <a:lnSpc>
                          <a:spcPct val="120000"/>
                        </a:lnSpc>
                      </a:pPr>
                      <a:r>
                        <a:rPr lang="en-US" altLang="ko-KR" sz="850" b="0" dirty="0">
                          <a:latin typeface="+mn-ea"/>
                          <a:ea typeface="+mn-ea"/>
                        </a:rPr>
                        <a:t>11</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즐겨찾기 화면</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590733826"/>
                  </a:ext>
                </a:extLst>
              </a:tr>
              <a:tr h="241592">
                <a:tc>
                  <a:txBody>
                    <a:bodyPr/>
                    <a:lstStyle/>
                    <a:p>
                      <a:pPr algn="ctr" latinLnBrk="1">
                        <a:lnSpc>
                          <a:spcPct val="120000"/>
                        </a:lnSpc>
                      </a:pPr>
                      <a:r>
                        <a:rPr lang="en-US" altLang="ko-KR" sz="850" b="0" dirty="0">
                          <a:latin typeface="+mn-ea"/>
                          <a:ea typeface="+mn-ea"/>
                        </a:rPr>
                        <a:t>12</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서브 메뉴 버튼</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651628784"/>
                  </a:ext>
                </a:extLst>
              </a:tr>
              <a:tr h="241592">
                <a:tc>
                  <a:txBody>
                    <a:bodyPr/>
                    <a:lstStyle/>
                    <a:p>
                      <a:pPr algn="ctr" latinLnBrk="1">
                        <a:lnSpc>
                          <a:spcPct val="120000"/>
                        </a:lnSpc>
                      </a:pPr>
                      <a:r>
                        <a:rPr lang="en-US" altLang="ko-KR" sz="850" b="0" dirty="0">
                          <a:latin typeface="+mn-ea"/>
                          <a:ea typeface="+mn-ea"/>
                        </a:rPr>
                        <a:t>13</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셀 클릭 시 해당 시설물 상세보기 화면으로 이동</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62192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a:t>
            </a:fld>
            <a:endParaRPr lang="ko-KR" altLang="en-US" sz="900"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614213" y="476671"/>
            <a:ext cx="3193755" cy="604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D95EE4D-BE10-4E22-9400-54A3CA133719}"/>
              </a:ext>
            </a:extLst>
          </p:cNvPr>
          <p:cNvSpPr txBox="1"/>
          <p:nvPr/>
        </p:nvSpPr>
        <p:spPr>
          <a:xfrm>
            <a:off x="2279576" y="76470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47584EC2-4213-49E2-A85B-3F32A5427AB0}"/>
              </a:ext>
            </a:extLst>
          </p:cNvPr>
          <p:cNvSpPr txBox="1"/>
          <p:nvPr/>
        </p:nvSpPr>
        <p:spPr>
          <a:xfrm>
            <a:off x="2351584" y="4221088"/>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6" name="TextBox 5">
            <a:extLst>
              <a:ext uri="{FF2B5EF4-FFF2-40B4-BE49-F238E27FC236}">
                <a16:creationId xmlns:a16="http://schemas.microsoft.com/office/drawing/2014/main" id="{7CB8CA7E-207B-4E07-8B43-16A47C9746BC}"/>
              </a:ext>
            </a:extLst>
          </p:cNvPr>
          <p:cNvSpPr txBox="1"/>
          <p:nvPr/>
        </p:nvSpPr>
        <p:spPr>
          <a:xfrm>
            <a:off x="2279576" y="2492896"/>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21" name="TextBox 20">
            <a:extLst>
              <a:ext uri="{FF2B5EF4-FFF2-40B4-BE49-F238E27FC236}">
                <a16:creationId xmlns:a16="http://schemas.microsoft.com/office/drawing/2014/main" id="{FD293134-800C-4CAB-8D8E-5FDA573F2665}"/>
              </a:ext>
            </a:extLst>
          </p:cNvPr>
          <p:cNvSpPr txBox="1"/>
          <p:nvPr/>
        </p:nvSpPr>
        <p:spPr>
          <a:xfrm>
            <a:off x="2135560" y="182507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2" name="TextBox 21">
            <a:extLst>
              <a:ext uri="{FF2B5EF4-FFF2-40B4-BE49-F238E27FC236}">
                <a16:creationId xmlns:a16="http://schemas.microsoft.com/office/drawing/2014/main" id="{B1EBA84B-596F-49F2-BA19-758D1CD03331}"/>
              </a:ext>
            </a:extLst>
          </p:cNvPr>
          <p:cNvSpPr txBox="1"/>
          <p:nvPr/>
        </p:nvSpPr>
        <p:spPr>
          <a:xfrm>
            <a:off x="5663952" y="96098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23" name="TextBox 22">
            <a:extLst>
              <a:ext uri="{FF2B5EF4-FFF2-40B4-BE49-F238E27FC236}">
                <a16:creationId xmlns:a16="http://schemas.microsoft.com/office/drawing/2014/main" id="{0B6B1EDE-B4B6-4F91-B95E-94A2F9C5D1C0}"/>
              </a:ext>
            </a:extLst>
          </p:cNvPr>
          <p:cNvSpPr txBox="1"/>
          <p:nvPr/>
        </p:nvSpPr>
        <p:spPr>
          <a:xfrm>
            <a:off x="4948032" y="233900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sp>
        <p:nvSpPr>
          <p:cNvPr id="24" name="TextBox 23">
            <a:extLst>
              <a:ext uri="{FF2B5EF4-FFF2-40B4-BE49-F238E27FC236}">
                <a16:creationId xmlns:a16="http://schemas.microsoft.com/office/drawing/2014/main" id="{2F01298F-B107-4FBC-9AE1-B4F057238D0F}"/>
              </a:ext>
            </a:extLst>
          </p:cNvPr>
          <p:cNvSpPr txBox="1"/>
          <p:nvPr/>
        </p:nvSpPr>
        <p:spPr>
          <a:xfrm>
            <a:off x="1991544" y="369728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sp>
        <p:nvSpPr>
          <p:cNvPr id="25" name="TextBox 24">
            <a:extLst>
              <a:ext uri="{FF2B5EF4-FFF2-40B4-BE49-F238E27FC236}">
                <a16:creationId xmlns:a16="http://schemas.microsoft.com/office/drawing/2014/main" id="{E6556BB5-997A-42A6-87F4-A45187A3E348}"/>
              </a:ext>
            </a:extLst>
          </p:cNvPr>
          <p:cNvSpPr txBox="1"/>
          <p:nvPr/>
        </p:nvSpPr>
        <p:spPr>
          <a:xfrm>
            <a:off x="2135560" y="564150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8</a:t>
            </a:r>
            <a:endParaRPr lang="ko-KR" altLang="en-US" sz="1400" b="1" dirty="0">
              <a:solidFill>
                <a:schemeClr val="bg1"/>
              </a:solidFill>
            </a:endParaRPr>
          </a:p>
        </p:txBody>
      </p:sp>
      <p:cxnSp>
        <p:nvCxnSpPr>
          <p:cNvPr id="26" name="직선 화살표 연결선 25">
            <a:extLst>
              <a:ext uri="{FF2B5EF4-FFF2-40B4-BE49-F238E27FC236}">
                <a16:creationId xmlns:a16="http://schemas.microsoft.com/office/drawing/2014/main" id="{C10B73BE-0BEA-4841-9D49-6A53138EB0CC}"/>
              </a:ext>
            </a:extLst>
          </p:cNvPr>
          <p:cNvCxnSpPr>
            <a:stCxn id="21" idx="3"/>
          </p:cNvCxnSpPr>
          <p:nvPr/>
        </p:nvCxnSpPr>
        <p:spPr>
          <a:xfrm flipV="1">
            <a:off x="2423592" y="1978967"/>
            <a:ext cx="22567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직선 화살표 연결선 26">
            <a:extLst>
              <a:ext uri="{FF2B5EF4-FFF2-40B4-BE49-F238E27FC236}">
                <a16:creationId xmlns:a16="http://schemas.microsoft.com/office/drawing/2014/main" id="{A6559976-8EDD-432C-8B99-B9C5ABDDBF47}"/>
              </a:ext>
            </a:extLst>
          </p:cNvPr>
          <p:cNvCxnSpPr>
            <a:cxnSpLocks/>
            <a:stCxn id="23" idx="1"/>
          </p:cNvCxnSpPr>
          <p:nvPr/>
        </p:nvCxnSpPr>
        <p:spPr>
          <a:xfrm flipH="1" flipV="1">
            <a:off x="4655840" y="2348880"/>
            <a:ext cx="292192" cy="1440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직선 화살표 연결선 27">
            <a:extLst>
              <a:ext uri="{FF2B5EF4-FFF2-40B4-BE49-F238E27FC236}">
                <a16:creationId xmlns:a16="http://schemas.microsoft.com/office/drawing/2014/main" id="{042F0C5F-A9A9-48CA-986D-48493278EAC5}"/>
              </a:ext>
            </a:extLst>
          </p:cNvPr>
          <p:cNvCxnSpPr>
            <a:stCxn id="24" idx="3"/>
          </p:cNvCxnSpPr>
          <p:nvPr/>
        </p:nvCxnSpPr>
        <p:spPr>
          <a:xfrm>
            <a:off x="2279576" y="3851176"/>
            <a:ext cx="432048" cy="72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8C580588-D1A5-4C82-B20B-1EF4D4B9BAB2}"/>
              </a:ext>
            </a:extLst>
          </p:cNvPr>
          <p:cNvCxnSpPr>
            <a:stCxn id="25" idx="3"/>
          </p:cNvCxnSpPr>
          <p:nvPr/>
        </p:nvCxnSpPr>
        <p:spPr>
          <a:xfrm>
            <a:off x="2423592" y="5795391"/>
            <a:ext cx="360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1F9984F5-ABDE-459E-95FB-9E670307A895}"/>
              </a:ext>
            </a:extLst>
          </p:cNvPr>
          <p:cNvSpPr txBox="1"/>
          <p:nvPr/>
        </p:nvSpPr>
        <p:spPr>
          <a:xfrm>
            <a:off x="3575720" y="6361583"/>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10</a:t>
            </a:r>
            <a:endParaRPr lang="ko-KR" altLang="en-US" sz="1400" b="1" dirty="0">
              <a:solidFill>
                <a:schemeClr val="bg1"/>
              </a:solidFill>
            </a:endParaRPr>
          </a:p>
        </p:txBody>
      </p:sp>
      <p:sp>
        <p:nvSpPr>
          <p:cNvPr id="37" name="TextBox 36">
            <a:extLst>
              <a:ext uri="{FF2B5EF4-FFF2-40B4-BE49-F238E27FC236}">
                <a16:creationId xmlns:a16="http://schemas.microsoft.com/office/drawing/2014/main" id="{B59CAFB8-3093-483F-B49F-22417D47924B}"/>
              </a:ext>
            </a:extLst>
          </p:cNvPr>
          <p:cNvSpPr txBox="1"/>
          <p:nvPr/>
        </p:nvSpPr>
        <p:spPr>
          <a:xfrm>
            <a:off x="2592760" y="632193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9</a:t>
            </a:r>
            <a:endParaRPr lang="ko-KR" altLang="en-US" sz="1400" b="1" dirty="0">
              <a:solidFill>
                <a:schemeClr val="bg1"/>
              </a:solidFill>
            </a:endParaRPr>
          </a:p>
        </p:txBody>
      </p:sp>
      <p:sp>
        <p:nvSpPr>
          <p:cNvPr id="39" name="TextBox 38">
            <a:extLst>
              <a:ext uri="{FF2B5EF4-FFF2-40B4-BE49-F238E27FC236}">
                <a16:creationId xmlns:a16="http://schemas.microsoft.com/office/drawing/2014/main" id="{AFDBB3E1-029F-4C0B-AA97-6E58FCDBFBA3}"/>
              </a:ext>
            </a:extLst>
          </p:cNvPr>
          <p:cNvSpPr txBox="1"/>
          <p:nvPr/>
        </p:nvSpPr>
        <p:spPr>
          <a:xfrm>
            <a:off x="4515984" y="6381329"/>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11</a:t>
            </a:r>
            <a:endParaRPr lang="ko-KR" altLang="en-US" sz="1400" b="1" dirty="0">
              <a:solidFill>
                <a:schemeClr val="bg1"/>
              </a:solidFill>
            </a:endParaRPr>
          </a:p>
        </p:txBody>
      </p:sp>
      <p:sp>
        <p:nvSpPr>
          <p:cNvPr id="41" name="TextBox 40">
            <a:extLst>
              <a:ext uri="{FF2B5EF4-FFF2-40B4-BE49-F238E27FC236}">
                <a16:creationId xmlns:a16="http://schemas.microsoft.com/office/drawing/2014/main" id="{8F1B2A6E-F809-4698-B77D-B02165E6FE1C}"/>
              </a:ext>
            </a:extLst>
          </p:cNvPr>
          <p:cNvSpPr txBox="1"/>
          <p:nvPr/>
        </p:nvSpPr>
        <p:spPr>
          <a:xfrm>
            <a:off x="5713057" y="5369687"/>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12</a:t>
            </a:r>
            <a:endParaRPr lang="ko-KR" altLang="en-US" sz="1400" b="1" dirty="0">
              <a:solidFill>
                <a:schemeClr val="bg1"/>
              </a:solidFill>
            </a:endParaRPr>
          </a:p>
        </p:txBody>
      </p:sp>
      <p:sp>
        <p:nvSpPr>
          <p:cNvPr id="43" name="TextBox 42">
            <a:extLst>
              <a:ext uri="{FF2B5EF4-FFF2-40B4-BE49-F238E27FC236}">
                <a16:creationId xmlns:a16="http://schemas.microsoft.com/office/drawing/2014/main" id="{4C82F5CA-EE85-40AD-A673-90C9DB528029}"/>
              </a:ext>
            </a:extLst>
          </p:cNvPr>
          <p:cNvSpPr txBox="1"/>
          <p:nvPr/>
        </p:nvSpPr>
        <p:spPr>
          <a:xfrm>
            <a:off x="6384034" y="1700808"/>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13</a:t>
            </a:r>
            <a:endParaRPr lang="ko-KR" altLang="en-US" sz="1400" b="1" dirty="0">
              <a:solidFill>
                <a:schemeClr val="bg1"/>
              </a:solidFill>
            </a:endParaRPr>
          </a:p>
        </p:txBody>
      </p:sp>
      <p:cxnSp>
        <p:nvCxnSpPr>
          <p:cNvPr id="46" name="직선 화살표 연결선 45">
            <a:extLst>
              <a:ext uri="{FF2B5EF4-FFF2-40B4-BE49-F238E27FC236}">
                <a16:creationId xmlns:a16="http://schemas.microsoft.com/office/drawing/2014/main" id="{9DA33D01-9CD0-4F3A-8670-25D5F3744A6A}"/>
              </a:ext>
            </a:extLst>
          </p:cNvPr>
          <p:cNvCxnSpPr>
            <a:stCxn id="43" idx="1"/>
          </p:cNvCxnSpPr>
          <p:nvPr/>
        </p:nvCxnSpPr>
        <p:spPr>
          <a:xfrm flipH="1" flipV="1">
            <a:off x="5829421" y="1825079"/>
            <a:ext cx="554613" cy="29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6401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서브 메뉴 버튼 클릭 이벤트</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660582714"/>
              </p:ext>
            </p:extLst>
          </p:nvPr>
        </p:nvGraphicFramePr>
        <p:xfrm>
          <a:off x="8688288" y="439604"/>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71450" marR="0" lvl="0" indent="-17145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서브 메뉴 버튼</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날씨 정보를 알려주는 화면으로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대기 정보 화면으로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홈페이지 화면으로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a:t>
            </a:fld>
            <a:endParaRPr lang="ko-KR" altLang="en-US" sz="9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748045" y="521429"/>
            <a:ext cx="3131931" cy="5931907"/>
          </a:xfrm>
          <a:prstGeom prst="rect">
            <a:avLst/>
          </a:prstGeom>
          <a:ln/>
        </p:spPr>
        <p:style>
          <a:lnRef idx="3">
            <a:schemeClr val="lt1"/>
          </a:lnRef>
          <a:fillRef idx="1">
            <a:schemeClr val="accent2"/>
          </a:fillRef>
          <a:effectRef idx="1">
            <a:schemeClr val="accent2"/>
          </a:effectRef>
          <a:fontRef idx="minor">
            <a:schemeClr val="lt1"/>
          </a:fontRef>
        </p:style>
      </p:pic>
      <p:sp>
        <p:nvSpPr>
          <p:cNvPr id="2" name="TextBox 1">
            <a:extLst>
              <a:ext uri="{FF2B5EF4-FFF2-40B4-BE49-F238E27FC236}">
                <a16:creationId xmlns:a16="http://schemas.microsoft.com/office/drawing/2014/main" id="{4C788FE7-E738-4927-AF2B-B2D82DDCDA6F}"/>
              </a:ext>
            </a:extLst>
          </p:cNvPr>
          <p:cNvSpPr txBox="1"/>
          <p:nvPr/>
        </p:nvSpPr>
        <p:spPr>
          <a:xfrm>
            <a:off x="2927648" y="263691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A7D0073C-B2A9-4B58-8931-E306CF6A6342}"/>
              </a:ext>
            </a:extLst>
          </p:cNvPr>
          <p:cNvSpPr txBox="1"/>
          <p:nvPr/>
        </p:nvSpPr>
        <p:spPr>
          <a:xfrm>
            <a:off x="2927648" y="391824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6" name="TextBox 5">
            <a:extLst>
              <a:ext uri="{FF2B5EF4-FFF2-40B4-BE49-F238E27FC236}">
                <a16:creationId xmlns:a16="http://schemas.microsoft.com/office/drawing/2014/main" id="{16C5F51C-B0ED-4652-8D0A-C272248E8C0A}"/>
              </a:ext>
            </a:extLst>
          </p:cNvPr>
          <p:cNvSpPr txBox="1"/>
          <p:nvPr/>
        </p:nvSpPr>
        <p:spPr>
          <a:xfrm>
            <a:off x="2927648" y="327511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Tree>
    <p:extLst>
      <p:ext uri="{BB962C8B-B14F-4D97-AF65-F5344CB8AC3E}">
        <p14:creationId xmlns:p14="http://schemas.microsoft.com/office/powerpoint/2010/main" val="3896745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대기 정보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44061096"/>
              </p:ext>
            </p:extLst>
          </p:nvPr>
        </p:nvGraphicFramePr>
        <p:xfrm>
          <a:off x="8688288" y="476672"/>
          <a:ext cx="3384376" cy="249470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현재 대기 정보 화면</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하루 평균 대기 오염도 상태를 아이콘으로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하루 대기 오염도 상태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상세한 대기정보를 표로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대기정보를 아이콘으로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대기정보 지수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a:t>
            </a:fld>
            <a:endParaRPr lang="ko-KR" altLang="en-US" sz="900"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670670" y="404664"/>
            <a:ext cx="3205146" cy="6212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D95EE4D-BE10-4E22-9400-54A3CA133719}"/>
              </a:ext>
            </a:extLst>
          </p:cNvPr>
          <p:cNvSpPr txBox="1"/>
          <p:nvPr/>
        </p:nvSpPr>
        <p:spPr>
          <a:xfrm>
            <a:off x="2783632" y="144441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47584EC2-4213-49E2-A85B-3F32A5427AB0}"/>
              </a:ext>
            </a:extLst>
          </p:cNvPr>
          <p:cNvSpPr txBox="1"/>
          <p:nvPr/>
        </p:nvSpPr>
        <p:spPr>
          <a:xfrm>
            <a:off x="1885612" y="4009846"/>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6" name="TextBox 5">
            <a:extLst>
              <a:ext uri="{FF2B5EF4-FFF2-40B4-BE49-F238E27FC236}">
                <a16:creationId xmlns:a16="http://schemas.microsoft.com/office/drawing/2014/main" id="{7CB8CA7E-207B-4E07-8B43-16A47C9746BC}"/>
              </a:ext>
            </a:extLst>
          </p:cNvPr>
          <p:cNvSpPr txBox="1"/>
          <p:nvPr/>
        </p:nvSpPr>
        <p:spPr>
          <a:xfrm>
            <a:off x="2395303" y="268423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21" name="TextBox 20">
            <a:extLst>
              <a:ext uri="{FF2B5EF4-FFF2-40B4-BE49-F238E27FC236}">
                <a16:creationId xmlns:a16="http://schemas.microsoft.com/office/drawing/2014/main" id="{FD293134-800C-4CAB-8D8E-5FDA573F2665}"/>
              </a:ext>
            </a:extLst>
          </p:cNvPr>
          <p:cNvSpPr txBox="1"/>
          <p:nvPr/>
        </p:nvSpPr>
        <p:spPr>
          <a:xfrm>
            <a:off x="6384034" y="522202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3" name="TextBox 22">
            <a:extLst>
              <a:ext uri="{FF2B5EF4-FFF2-40B4-BE49-F238E27FC236}">
                <a16:creationId xmlns:a16="http://schemas.microsoft.com/office/drawing/2014/main" id="{0B6B1EDE-B4B6-4F91-B95E-94A2F9C5D1C0}"/>
              </a:ext>
            </a:extLst>
          </p:cNvPr>
          <p:cNvSpPr txBox="1"/>
          <p:nvPr/>
        </p:nvSpPr>
        <p:spPr>
          <a:xfrm>
            <a:off x="2001489" y="537604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cxnSp>
        <p:nvCxnSpPr>
          <p:cNvPr id="26" name="직선 화살표 연결선 25">
            <a:extLst>
              <a:ext uri="{FF2B5EF4-FFF2-40B4-BE49-F238E27FC236}">
                <a16:creationId xmlns:a16="http://schemas.microsoft.com/office/drawing/2014/main" id="{C10B73BE-0BEA-4841-9D49-6A53138EB0CC}"/>
              </a:ext>
            </a:extLst>
          </p:cNvPr>
          <p:cNvCxnSpPr>
            <a:cxnSpLocks/>
          </p:cNvCxnSpPr>
          <p:nvPr/>
        </p:nvCxnSpPr>
        <p:spPr>
          <a:xfrm>
            <a:off x="3080614" y="1598300"/>
            <a:ext cx="495106" cy="102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직선 화살표 연결선 27">
            <a:extLst>
              <a:ext uri="{FF2B5EF4-FFF2-40B4-BE49-F238E27FC236}">
                <a16:creationId xmlns:a16="http://schemas.microsoft.com/office/drawing/2014/main" id="{042F0C5F-A9A9-48CA-986D-48493278EAC5}"/>
              </a:ext>
            </a:extLst>
          </p:cNvPr>
          <p:cNvCxnSpPr>
            <a:cxnSpLocks/>
          </p:cNvCxnSpPr>
          <p:nvPr/>
        </p:nvCxnSpPr>
        <p:spPr>
          <a:xfrm>
            <a:off x="2110436" y="4196326"/>
            <a:ext cx="571686" cy="7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8C580588-D1A5-4C82-B20B-1EF4D4B9BAB2}"/>
              </a:ext>
            </a:extLst>
          </p:cNvPr>
          <p:cNvCxnSpPr>
            <a:cxnSpLocks/>
          </p:cNvCxnSpPr>
          <p:nvPr/>
        </p:nvCxnSpPr>
        <p:spPr>
          <a:xfrm flipH="1">
            <a:off x="5875816" y="5368975"/>
            <a:ext cx="5760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FECB0A2-DF49-4651-83E6-21DC0A9943C7}"/>
              </a:ext>
            </a:extLst>
          </p:cNvPr>
          <p:cNvSpPr txBox="1"/>
          <p:nvPr/>
        </p:nvSpPr>
        <p:spPr>
          <a:xfrm>
            <a:off x="5731800" y="587932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cxnSp>
        <p:nvCxnSpPr>
          <p:cNvPr id="14" name="직선 화살표 연결선 13">
            <a:extLst>
              <a:ext uri="{FF2B5EF4-FFF2-40B4-BE49-F238E27FC236}">
                <a16:creationId xmlns:a16="http://schemas.microsoft.com/office/drawing/2014/main" id="{19B45D84-7017-4725-AB5A-97C0D9D1D2F6}"/>
              </a:ext>
            </a:extLst>
          </p:cNvPr>
          <p:cNvCxnSpPr>
            <a:stCxn id="23" idx="3"/>
          </p:cNvCxnSpPr>
          <p:nvPr/>
        </p:nvCxnSpPr>
        <p:spPr>
          <a:xfrm>
            <a:off x="2289521" y="5529932"/>
            <a:ext cx="381149" cy="59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11434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홈페이지 이동 기록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940866391"/>
              </p:ext>
            </p:extLst>
          </p:nvPr>
        </p:nvGraphicFramePr>
        <p:xfrm>
          <a:off x="8688288" y="476672"/>
          <a:ext cx="3384376" cy="249470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홈페이지 이동 기록 표시</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시설물 타이틀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시설물 주소</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두드림길 부분에서 추가한 즐겨찾기 리스트</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홈페이지로 이동한 날짜와 시간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이동 기록 삭제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15</a:t>
            </a:fld>
            <a:endParaRPr lang="ko-KR" altLang="en-US" sz="900"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671764" y="476671"/>
            <a:ext cx="3136203" cy="61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D95EE4D-BE10-4E22-9400-54A3CA133719}"/>
              </a:ext>
            </a:extLst>
          </p:cNvPr>
          <p:cNvSpPr txBox="1"/>
          <p:nvPr/>
        </p:nvSpPr>
        <p:spPr>
          <a:xfrm>
            <a:off x="2567608" y="122637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47584EC2-4213-49E2-A85B-3F32A5427AB0}"/>
              </a:ext>
            </a:extLst>
          </p:cNvPr>
          <p:cNvSpPr txBox="1"/>
          <p:nvPr/>
        </p:nvSpPr>
        <p:spPr>
          <a:xfrm>
            <a:off x="5447929" y="357301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21" name="TextBox 20">
            <a:extLst>
              <a:ext uri="{FF2B5EF4-FFF2-40B4-BE49-F238E27FC236}">
                <a16:creationId xmlns:a16="http://schemas.microsoft.com/office/drawing/2014/main" id="{FD293134-800C-4CAB-8D8E-5FDA573F2665}"/>
              </a:ext>
            </a:extLst>
          </p:cNvPr>
          <p:cNvSpPr txBox="1"/>
          <p:nvPr/>
        </p:nvSpPr>
        <p:spPr>
          <a:xfrm>
            <a:off x="2351584" y="585752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22" name="TextBox 21">
            <a:extLst>
              <a:ext uri="{FF2B5EF4-FFF2-40B4-BE49-F238E27FC236}">
                <a16:creationId xmlns:a16="http://schemas.microsoft.com/office/drawing/2014/main" id="{B1EBA84B-596F-49F2-BA19-758D1CD03331}"/>
              </a:ext>
            </a:extLst>
          </p:cNvPr>
          <p:cNvSpPr txBox="1"/>
          <p:nvPr/>
        </p:nvSpPr>
        <p:spPr>
          <a:xfrm>
            <a:off x="5685405" y="596549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sp>
        <p:nvSpPr>
          <p:cNvPr id="23" name="TextBox 22">
            <a:extLst>
              <a:ext uri="{FF2B5EF4-FFF2-40B4-BE49-F238E27FC236}">
                <a16:creationId xmlns:a16="http://schemas.microsoft.com/office/drawing/2014/main" id="{0B6B1EDE-B4B6-4F91-B95E-94A2F9C5D1C0}"/>
              </a:ext>
            </a:extLst>
          </p:cNvPr>
          <p:cNvSpPr txBox="1"/>
          <p:nvPr/>
        </p:nvSpPr>
        <p:spPr>
          <a:xfrm>
            <a:off x="5987673" y="102664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4" name="TextBox 23">
            <a:extLst>
              <a:ext uri="{FF2B5EF4-FFF2-40B4-BE49-F238E27FC236}">
                <a16:creationId xmlns:a16="http://schemas.microsoft.com/office/drawing/2014/main" id="{2F01298F-B107-4FBC-9AE1-B4F057238D0F}"/>
              </a:ext>
            </a:extLst>
          </p:cNvPr>
          <p:cNvSpPr txBox="1"/>
          <p:nvPr/>
        </p:nvSpPr>
        <p:spPr>
          <a:xfrm>
            <a:off x="6023992" y="4508636"/>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cxnSp>
        <p:nvCxnSpPr>
          <p:cNvPr id="26" name="직선 화살표 연결선 25">
            <a:extLst>
              <a:ext uri="{FF2B5EF4-FFF2-40B4-BE49-F238E27FC236}">
                <a16:creationId xmlns:a16="http://schemas.microsoft.com/office/drawing/2014/main" id="{C10B73BE-0BEA-4841-9D49-6A53138EB0CC}"/>
              </a:ext>
            </a:extLst>
          </p:cNvPr>
          <p:cNvCxnSpPr>
            <a:stCxn id="21" idx="3"/>
          </p:cNvCxnSpPr>
          <p:nvPr/>
        </p:nvCxnSpPr>
        <p:spPr>
          <a:xfrm flipV="1">
            <a:off x="2639616" y="6011415"/>
            <a:ext cx="22567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직선 화살표 연결선 26">
            <a:extLst>
              <a:ext uri="{FF2B5EF4-FFF2-40B4-BE49-F238E27FC236}">
                <a16:creationId xmlns:a16="http://schemas.microsoft.com/office/drawing/2014/main" id="{A6559976-8EDD-432C-8B99-B9C5ABDDBF47}"/>
              </a:ext>
            </a:extLst>
          </p:cNvPr>
          <p:cNvCxnSpPr>
            <a:cxnSpLocks/>
            <a:stCxn id="23" idx="1"/>
          </p:cNvCxnSpPr>
          <p:nvPr/>
        </p:nvCxnSpPr>
        <p:spPr>
          <a:xfrm flipH="1">
            <a:off x="5519936" y="1180536"/>
            <a:ext cx="467737" cy="1538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직선 화살표 연결선 27">
            <a:extLst>
              <a:ext uri="{FF2B5EF4-FFF2-40B4-BE49-F238E27FC236}">
                <a16:creationId xmlns:a16="http://schemas.microsoft.com/office/drawing/2014/main" id="{042F0C5F-A9A9-48CA-986D-48493278EAC5}"/>
              </a:ext>
            </a:extLst>
          </p:cNvPr>
          <p:cNvCxnSpPr>
            <a:cxnSpLocks/>
          </p:cNvCxnSpPr>
          <p:nvPr/>
        </p:nvCxnSpPr>
        <p:spPr>
          <a:xfrm flipH="1">
            <a:off x="5564504" y="4662524"/>
            <a:ext cx="4498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0004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날씨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028262763"/>
              </p:ext>
            </p:extLst>
          </p:nvPr>
        </p:nvGraphicFramePr>
        <p:xfrm>
          <a:off x="8688288" y="476672"/>
          <a:ext cx="3384376" cy="273630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날씨 화면</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위치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오늘의 날씨를 아이콘으로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현재 온도와 날씨 상태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날짜 별 날씨를 아이콘으로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날짜 별 온도와 날씨 상태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표로 표시한 온도</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서브 메뉴 버튼</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16</a:t>
            </a:fld>
            <a:endParaRPr lang="ko-KR" altLang="en-US" sz="900"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664078" y="476671"/>
            <a:ext cx="3211738" cy="6153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D95EE4D-BE10-4E22-9400-54A3CA133719}"/>
              </a:ext>
            </a:extLst>
          </p:cNvPr>
          <p:cNvSpPr txBox="1"/>
          <p:nvPr/>
        </p:nvSpPr>
        <p:spPr>
          <a:xfrm>
            <a:off x="2927648" y="70673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47584EC2-4213-49E2-A85B-3F32A5427AB0}"/>
              </a:ext>
            </a:extLst>
          </p:cNvPr>
          <p:cNvSpPr txBox="1"/>
          <p:nvPr/>
        </p:nvSpPr>
        <p:spPr>
          <a:xfrm>
            <a:off x="2927648" y="264678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6" name="TextBox 5">
            <a:extLst>
              <a:ext uri="{FF2B5EF4-FFF2-40B4-BE49-F238E27FC236}">
                <a16:creationId xmlns:a16="http://schemas.microsoft.com/office/drawing/2014/main" id="{7CB8CA7E-207B-4E07-8B43-16A47C9746BC}"/>
              </a:ext>
            </a:extLst>
          </p:cNvPr>
          <p:cNvSpPr txBox="1"/>
          <p:nvPr/>
        </p:nvSpPr>
        <p:spPr>
          <a:xfrm>
            <a:off x="5719658" y="155709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21" name="TextBox 20">
            <a:extLst>
              <a:ext uri="{FF2B5EF4-FFF2-40B4-BE49-F238E27FC236}">
                <a16:creationId xmlns:a16="http://schemas.microsoft.com/office/drawing/2014/main" id="{FD293134-800C-4CAB-8D8E-5FDA573F2665}"/>
              </a:ext>
            </a:extLst>
          </p:cNvPr>
          <p:cNvSpPr txBox="1"/>
          <p:nvPr/>
        </p:nvSpPr>
        <p:spPr>
          <a:xfrm>
            <a:off x="1871259" y="3399298"/>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2" name="TextBox 21">
            <a:extLst>
              <a:ext uri="{FF2B5EF4-FFF2-40B4-BE49-F238E27FC236}">
                <a16:creationId xmlns:a16="http://schemas.microsoft.com/office/drawing/2014/main" id="{B1EBA84B-596F-49F2-BA19-758D1CD03331}"/>
              </a:ext>
            </a:extLst>
          </p:cNvPr>
          <p:cNvSpPr txBox="1"/>
          <p:nvPr/>
        </p:nvSpPr>
        <p:spPr>
          <a:xfrm>
            <a:off x="5784826" y="6021288"/>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23" name="TextBox 22">
            <a:extLst>
              <a:ext uri="{FF2B5EF4-FFF2-40B4-BE49-F238E27FC236}">
                <a16:creationId xmlns:a16="http://schemas.microsoft.com/office/drawing/2014/main" id="{0B6B1EDE-B4B6-4F91-B95E-94A2F9C5D1C0}"/>
              </a:ext>
            </a:extLst>
          </p:cNvPr>
          <p:cNvSpPr txBox="1"/>
          <p:nvPr/>
        </p:nvSpPr>
        <p:spPr>
          <a:xfrm>
            <a:off x="6307863" y="427881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sp>
        <p:nvSpPr>
          <p:cNvPr id="24" name="TextBox 23">
            <a:extLst>
              <a:ext uri="{FF2B5EF4-FFF2-40B4-BE49-F238E27FC236}">
                <a16:creationId xmlns:a16="http://schemas.microsoft.com/office/drawing/2014/main" id="{2F01298F-B107-4FBC-9AE1-B4F057238D0F}"/>
              </a:ext>
            </a:extLst>
          </p:cNvPr>
          <p:cNvSpPr txBox="1"/>
          <p:nvPr/>
        </p:nvSpPr>
        <p:spPr>
          <a:xfrm>
            <a:off x="2158732" y="543353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cxnSp>
        <p:nvCxnSpPr>
          <p:cNvPr id="26" name="직선 화살표 연결선 25">
            <a:extLst>
              <a:ext uri="{FF2B5EF4-FFF2-40B4-BE49-F238E27FC236}">
                <a16:creationId xmlns:a16="http://schemas.microsoft.com/office/drawing/2014/main" id="{C10B73BE-0BEA-4841-9D49-6A53138EB0CC}"/>
              </a:ext>
            </a:extLst>
          </p:cNvPr>
          <p:cNvCxnSpPr>
            <a:cxnSpLocks/>
          </p:cNvCxnSpPr>
          <p:nvPr/>
        </p:nvCxnSpPr>
        <p:spPr>
          <a:xfrm flipH="1">
            <a:off x="5071586" y="1710980"/>
            <a:ext cx="6480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직선 화살표 연결선 26">
            <a:extLst>
              <a:ext uri="{FF2B5EF4-FFF2-40B4-BE49-F238E27FC236}">
                <a16:creationId xmlns:a16="http://schemas.microsoft.com/office/drawing/2014/main" id="{A6559976-8EDD-432C-8B99-B9C5ABDDBF47}"/>
              </a:ext>
            </a:extLst>
          </p:cNvPr>
          <p:cNvCxnSpPr>
            <a:cxnSpLocks/>
            <a:stCxn id="23" idx="1"/>
          </p:cNvCxnSpPr>
          <p:nvPr/>
        </p:nvCxnSpPr>
        <p:spPr>
          <a:xfrm flipH="1" flipV="1">
            <a:off x="5864365" y="4354748"/>
            <a:ext cx="443498" cy="779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직선 화살표 연결선 27">
            <a:extLst>
              <a:ext uri="{FF2B5EF4-FFF2-40B4-BE49-F238E27FC236}">
                <a16:creationId xmlns:a16="http://schemas.microsoft.com/office/drawing/2014/main" id="{042F0C5F-A9A9-48CA-986D-48493278EAC5}"/>
              </a:ext>
            </a:extLst>
          </p:cNvPr>
          <p:cNvCxnSpPr>
            <a:cxnSpLocks/>
            <a:endCxn id="6148" idx="1"/>
          </p:cNvCxnSpPr>
          <p:nvPr/>
        </p:nvCxnSpPr>
        <p:spPr>
          <a:xfrm>
            <a:off x="2154108" y="3545934"/>
            <a:ext cx="509970" cy="72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직선 화살표 연결선 14">
            <a:extLst>
              <a:ext uri="{FF2B5EF4-FFF2-40B4-BE49-F238E27FC236}">
                <a16:creationId xmlns:a16="http://schemas.microsoft.com/office/drawing/2014/main" id="{CEE2A45B-7D4E-455C-BA34-04BD3315E882}"/>
              </a:ext>
            </a:extLst>
          </p:cNvPr>
          <p:cNvCxnSpPr>
            <a:stCxn id="24" idx="3"/>
          </p:cNvCxnSpPr>
          <p:nvPr/>
        </p:nvCxnSpPr>
        <p:spPr>
          <a:xfrm>
            <a:off x="2446764" y="5587426"/>
            <a:ext cx="336868" cy="1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13611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79376" y="404665"/>
            <a:ext cx="11425269" cy="576064"/>
          </a:xfrm>
          <a:prstGeom prst="rect">
            <a:avLst/>
          </a:prstGeom>
        </p:spPr>
        <p:txBody>
          <a:bodyPr/>
          <a:lstStyle/>
          <a:p>
            <a:r>
              <a:rPr lang="en-US" altLang="ko-KR" dirty="0">
                <a:solidFill>
                  <a:schemeClr val="tx1"/>
                </a:solidFill>
              </a:rPr>
              <a:t>History</a:t>
            </a:r>
            <a:endParaRPr lang="ko-KR" altLang="en-US" dirty="0">
              <a:solidFill>
                <a:schemeClr val="tx1"/>
              </a:solidFill>
            </a:endParaRPr>
          </a:p>
        </p:txBody>
      </p:sp>
      <p:graphicFrame>
        <p:nvGraphicFramePr>
          <p:cNvPr id="3" name="표 2"/>
          <p:cNvGraphicFramePr>
            <a:graphicFrameLocks noGrp="1"/>
          </p:cNvGraphicFramePr>
          <p:nvPr>
            <p:extLst>
              <p:ext uri="{D42A27DB-BD31-4B8C-83A1-F6EECF244321}">
                <p14:modId xmlns:p14="http://schemas.microsoft.com/office/powerpoint/2010/main" val="2582408860"/>
              </p:ext>
            </p:extLst>
          </p:nvPr>
        </p:nvGraphicFramePr>
        <p:xfrm>
          <a:off x="1197870" y="1700808"/>
          <a:ext cx="9796260" cy="2913483"/>
        </p:xfrm>
        <a:graphic>
          <a:graphicData uri="http://schemas.openxmlformats.org/drawingml/2006/table">
            <a:tbl>
              <a:tblPr>
                <a:tableStyleId>{5C22544A-7EE6-4342-B048-85BDC9FD1C3A}</a:tableStyleId>
              </a:tblPr>
              <a:tblGrid>
                <a:gridCol w="979622">
                  <a:extLst>
                    <a:ext uri="{9D8B030D-6E8A-4147-A177-3AD203B41FA5}">
                      <a16:colId xmlns:a16="http://schemas.microsoft.com/office/drawing/2014/main" val="20000"/>
                    </a:ext>
                  </a:extLst>
                </a:gridCol>
                <a:gridCol w="1246799">
                  <a:extLst>
                    <a:ext uri="{9D8B030D-6E8A-4147-A177-3AD203B41FA5}">
                      <a16:colId xmlns:a16="http://schemas.microsoft.com/office/drawing/2014/main" val="20001"/>
                    </a:ext>
                  </a:extLst>
                </a:gridCol>
                <a:gridCol w="5521529">
                  <a:extLst>
                    <a:ext uri="{9D8B030D-6E8A-4147-A177-3AD203B41FA5}">
                      <a16:colId xmlns:a16="http://schemas.microsoft.com/office/drawing/2014/main" val="20002"/>
                    </a:ext>
                  </a:extLst>
                </a:gridCol>
                <a:gridCol w="1068681">
                  <a:extLst>
                    <a:ext uri="{9D8B030D-6E8A-4147-A177-3AD203B41FA5}">
                      <a16:colId xmlns:a16="http://schemas.microsoft.com/office/drawing/2014/main" val="20004"/>
                    </a:ext>
                  </a:extLst>
                </a:gridCol>
                <a:gridCol w="979629">
                  <a:extLst>
                    <a:ext uri="{9D8B030D-6E8A-4147-A177-3AD203B41FA5}">
                      <a16:colId xmlns:a16="http://schemas.microsoft.com/office/drawing/2014/main" val="20005"/>
                    </a:ext>
                  </a:extLst>
                </a:gridCol>
              </a:tblGrid>
              <a:tr h="342763">
                <a:tc>
                  <a:txBody>
                    <a:bodyPr/>
                    <a:lstStyle/>
                    <a:p>
                      <a:pPr algn="l" latinLnBrk="1"/>
                      <a:r>
                        <a:rPr lang="en-US" altLang="ko-KR" sz="1000" b="1" dirty="0">
                          <a:solidFill>
                            <a:schemeClr val="tx1"/>
                          </a:solidFill>
                        </a:rPr>
                        <a:t>Version.</a:t>
                      </a:r>
                      <a:endParaRPr lang="ko-KR" altLang="en-US" sz="1000" b="1" dirty="0">
                        <a:solidFill>
                          <a:schemeClr val="tx1"/>
                        </a:solidFill>
                      </a:endParaRP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Date.</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Content.</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Page.</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Owner.</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21340">
                <a:tc>
                  <a:txBody>
                    <a:bodyPr/>
                    <a:lstStyle/>
                    <a:p>
                      <a:pPr algn="ctr" latinLnBrk="1"/>
                      <a:r>
                        <a:rPr lang="en-US" altLang="ko-KR" sz="900" dirty="0">
                          <a:solidFill>
                            <a:schemeClr val="tx1"/>
                          </a:solidFill>
                          <a:latin typeface="+mn-ea"/>
                          <a:ea typeface="+mn-ea"/>
                        </a:rPr>
                        <a:t>v1.0</a:t>
                      </a: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a:solidFill>
                            <a:schemeClr val="tx1"/>
                          </a:solidFill>
                          <a:latin typeface="+mn-ea"/>
                          <a:ea typeface="+mn-ea"/>
                        </a:rPr>
                        <a:t>2020.08.11</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en-US" altLang="ko-KR" sz="900" dirty="0">
                          <a:solidFill>
                            <a:schemeClr val="tx1"/>
                          </a:solidFill>
                        </a:rPr>
                        <a:t>App</a:t>
                      </a:r>
                      <a:r>
                        <a:rPr lang="en-US" altLang="ko-KR" sz="900" baseline="0" dirty="0">
                          <a:solidFill>
                            <a:schemeClr val="tx1"/>
                          </a:solidFill>
                        </a:rPr>
                        <a:t> </a:t>
                      </a:r>
                      <a:r>
                        <a:rPr lang="ko-KR" altLang="en-US" sz="900" baseline="0" dirty="0">
                          <a:solidFill>
                            <a:schemeClr val="tx1"/>
                          </a:solidFill>
                        </a:rPr>
                        <a:t>소개 및 방향성</a:t>
                      </a:r>
                      <a:r>
                        <a:rPr lang="en-US" altLang="ko-KR" sz="900" dirty="0">
                          <a:solidFill>
                            <a:schemeClr val="tx1"/>
                          </a:solidFill>
                        </a:rPr>
                        <a:t>.</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a:solidFill>
                            <a:schemeClr val="tx1"/>
                          </a:solidFill>
                          <a:latin typeface="+mn-ea"/>
                          <a:ea typeface="+mn-ea"/>
                        </a:rPr>
                        <a:t>-</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a:solidFill>
                            <a:schemeClr val="tx1"/>
                          </a:solidFill>
                        </a:rPr>
                        <a:t>작성자명</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marR="0" lvl="0" indent="-1080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latinLnBrk="1">
                        <a:buFont typeface="Arial" panose="020B0604020202020204" pitchFamily="34" charset="0"/>
                        <a:buChar char="•"/>
                      </a:pP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latinLnBrk="1">
                        <a:buFont typeface="Arial" panose="020B0604020202020204" pitchFamily="34" charset="0"/>
                        <a:buChar char="•"/>
                      </a:pP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latinLnBrk="1">
                        <a:buFont typeface="Arial" panose="020B0604020202020204" pitchFamily="34" charset="0"/>
                        <a:buChar char="•"/>
                      </a:pP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latinLnBrk="1">
                        <a:buFont typeface="Arial" panose="020B0604020202020204" pitchFamily="34" charset="0"/>
                        <a:buChar char="•"/>
                      </a:pP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latinLnBrk="1">
                        <a:buFont typeface="Arial" panose="020B0604020202020204" pitchFamily="34" charset="0"/>
                        <a:buChar char="•"/>
                      </a:pP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4"/>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marL="108000" indent="-108000" latinLnBrk="1">
                        <a:buFont typeface="Arial" panose="020B0604020202020204" pitchFamily="34" charset="0"/>
                        <a:buChar char="•"/>
                      </a:pP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extLst>
                  <a:ext uri="{0D108BD9-81ED-4DB2-BD59-A6C34878D82A}">
                    <a16:rowId xmlns:a16="http://schemas.microsoft.com/office/drawing/2014/main" val="10015"/>
                  </a:ext>
                </a:extLst>
              </a:tr>
            </a:tbl>
          </a:graphicData>
        </a:graphic>
      </p:graphicFrame>
      <p:sp>
        <p:nvSpPr>
          <p:cNvPr id="5" name="TextBox 4">
            <a:extLst>
              <a:ext uri="{FF2B5EF4-FFF2-40B4-BE49-F238E27FC236}">
                <a16:creationId xmlns:a16="http://schemas.microsoft.com/office/drawing/2014/main" id="{90B8312E-970E-458B-87FB-84F7A22C22BA}"/>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a:t>
            </a:fld>
            <a:endParaRPr lang="ko-KR" altLang="en-US" sz="900" dirty="0"/>
          </a:p>
        </p:txBody>
      </p:sp>
    </p:spTree>
    <p:extLst>
      <p:ext uri="{BB962C8B-B14F-4D97-AF65-F5344CB8AC3E}">
        <p14:creationId xmlns:p14="http://schemas.microsoft.com/office/powerpoint/2010/main" val="1580783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FE7BD8-CFC6-4079-BAE3-BDDFC826F1C7}"/>
              </a:ext>
            </a:extLst>
          </p:cNvPr>
          <p:cNvSpPr>
            <a:spLocks noGrp="1"/>
          </p:cNvSpPr>
          <p:nvPr>
            <p:ph type="title"/>
          </p:nvPr>
        </p:nvSpPr>
        <p:spPr/>
        <p:txBody>
          <a:bodyPr/>
          <a:lstStyle/>
          <a:p>
            <a:r>
              <a:rPr lang="ko-KR" altLang="en-US" dirty="0"/>
              <a:t>서비스 개요</a:t>
            </a:r>
          </a:p>
        </p:txBody>
      </p:sp>
      <p:graphicFrame>
        <p:nvGraphicFramePr>
          <p:cNvPr id="3" name="표 2">
            <a:extLst>
              <a:ext uri="{FF2B5EF4-FFF2-40B4-BE49-F238E27FC236}">
                <a16:creationId xmlns:a16="http://schemas.microsoft.com/office/drawing/2014/main" id="{2597D4FB-0C0F-4941-887D-E5E16C17540A}"/>
              </a:ext>
            </a:extLst>
          </p:cNvPr>
          <p:cNvGraphicFramePr>
            <a:graphicFrameLocks noGrp="1"/>
          </p:cNvGraphicFramePr>
          <p:nvPr>
            <p:extLst>
              <p:ext uri="{D42A27DB-BD31-4B8C-83A1-F6EECF244321}">
                <p14:modId xmlns:p14="http://schemas.microsoft.com/office/powerpoint/2010/main" val="3796649644"/>
              </p:ext>
            </p:extLst>
          </p:nvPr>
        </p:nvGraphicFramePr>
        <p:xfrm>
          <a:off x="1197870" y="1268760"/>
          <a:ext cx="9796258" cy="4991529"/>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1932864301"/>
                    </a:ext>
                  </a:extLst>
                </a:gridCol>
                <a:gridCol w="282606">
                  <a:extLst>
                    <a:ext uri="{9D8B030D-6E8A-4147-A177-3AD203B41FA5}">
                      <a16:colId xmlns:a16="http://schemas.microsoft.com/office/drawing/2014/main" val="627806087"/>
                    </a:ext>
                  </a:extLst>
                </a:gridCol>
                <a:gridCol w="282606">
                  <a:extLst>
                    <a:ext uri="{9D8B030D-6E8A-4147-A177-3AD203B41FA5}">
                      <a16:colId xmlns:a16="http://schemas.microsoft.com/office/drawing/2014/main" val="371778404"/>
                    </a:ext>
                  </a:extLst>
                </a:gridCol>
                <a:gridCol w="282606">
                  <a:extLst>
                    <a:ext uri="{9D8B030D-6E8A-4147-A177-3AD203B41FA5}">
                      <a16:colId xmlns:a16="http://schemas.microsoft.com/office/drawing/2014/main" val="305405284"/>
                    </a:ext>
                  </a:extLst>
                </a:gridCol>
                <a:gridCol w="282606">
                  <a:extLst>
                    <a:ext uri="{9D8B030D-6E8A-4147-A177-3AD203B41FA5}">
                      <a16:colId xmlns:a16="http://schemas.microsoft.com/office/drawing/2014/main" val="29543921"/>
                    </a:ext>
                  </a:extLst>
                </a:gridCol>
                <a:gridCol w="282606">
                  <a:extLst>
                    <a:ext uri="{9D8B030D-6E8A-4147-A177-3AD203B41FA5}">
                      <a16:colId xmlns:a16="http://schemas.microsoft.com/office/drawing/2014/main" val="4273928552"/>
                    </a:ext>
                  </a:extLst>
                </a:gridCol>
                <a:gridCol w="282606">
                  <a:extLst>
                    <a:ext uri="{9D8B030D-6E8A-4147-A177-3AD203B41FA5}">
                      <a16:colId xmlns:a16="http://schemas.microsoft.com/office/drawing/2014/main" val="844272191"/>
                    </a:ext>
                  </a:extLst>
                </a:gridCol>
                <a:gridCol w="282606">
                  <a:extLst>
                    <a:ext uri="{9D8B030D-6E8A-4147-A177-3AD203B41FA5}">
                      <a16:colId xmlns:a16="http://schemas.microsoft.com/office/drawing/2014/main" val="1347387674"/>
                    </a:ext>
                  </a:extLst>
                </a:gridCol>
                <a:gridCol w="282606">
                  <a:extLst>
                    <a:ext uri="{9D8B030D-6E8A-4147-A177-3AD203B41FA5}">
                      <a16:colId xmlns:a16="http://schemas.microsoft.com/office/drawing/2014/main" val="1781131391"/>
                    </a:ext>
                  </a:extLst>
                </a:gridCol>
                <a:gridCol w="282606">
                  <a:extLst>
                    <a:ext uri="{9D8B030D-6E8A-4147-A177-3AD203B41FA5}">
                      <a16:colId xmlns:a16="http://schemas.microsoft.com/office/drawing/2014/main" val="384615516"/>
                    </a:ext>
                  </a:extLst>
                </a:gridCol>
                <a:gridCol w="282606">
                  <a:extLst>
                    <a:ext uri="{9D8B030D-6E8A-4147-A177-3AD203B41FA5}">
                      <a16:colId xmlns:a16="http://schemas.microsoft.com/office/drawing/2014/main" val="2585931872"/>
                    </a:ext>
                  </a:extLst>
                </a:gridCol>
                <a:gridCol w="282606">
                  <a:extLst>
                    <a:ext uri="{9D8B030D-6E8A-4147-A177-3AD203B41FA5}">
                      <a16:colId xmlns:a16="http://schemas.microsoft.com/office/drawing/2014/main" val="1608020694"/>
                    </a:ext>
                  </a:extLst>
                </a:gridCol>
                <a:gridCol w="282606">
                  <a:extLst>
                    <a:ext uri="{9D8B030D-6E8A-4147-A177-3AD203B41FA5}">
                      <a16:colId xmlns:a16="http://schemas.microsoft.com/office/drawing/2014/main" val="4164423105"/>
                    </a:ext>
                  </a:extLst>
                </a:gridCol>
                <a:gridCol w="282606">
                  <a:extLst>
                    <a:ext uri="{9D8B030D-6E8A-4147-A177-3AD203B41FA5}">
                      <a16:colId xmlns:a16="http://schemas.microsoft.com/office/drawing/2014/main" val="3233058977"/>
                    </a:ext>
                  </a:extLst>
                </a:gridCol>
                <a:gridCol w="282606">
                  <a:extLst>
                    <a:ext uri="{9D8B030D-6E8A-4147-A177-3AD203B41FA5}">
                      <a16:colId xmlns:a16="http://schemas.microsoft.com/office/drawing/2014/main" val="2889151618"/>
                    </a:ext>
                  </a:extLst>
                </a:gridCol>
                <a:gridCol w="282606">
                  <a:extLst>
                    <a:ext uri="{9D8B030D-6E8A-4147-A177-3AD203B41FA5}">
                      <a16:colId xmlns:a16="http://schemas.microsoft.com/office/drawing/2014/main" val="560411669"/>
                    </a:ext>
                  </a:extLst>
                </a:gridCol>
                <a:gridCol w="282606">
                  <a:extLst>
                    <a:ext uri="{9D8B030D-6E8A-4147-A177-3AD203B41FA5}">
                      <a16:colId xmlns:a16="http://schemas.microsoft.com/office/drawing/2014/main" val="3884846165"/>
                    </a:ext>
                  </a:extLst>
                </a:gridCol>
                <a:gridCol w="282606">
                  <a:extLst>
                    <a:ext uri="{9D8B030D-6E8A-4147-A177-3AD203B41FA5}">
                      <a16:colId xmlns:a16="http://schemas.microsoft.com/office/drawing/2014/main" val="1129982004"/>
                    </a:ext>
                  </a:extLst>
                </a:gridCol>
                <a:gridCol w="282606">
                  <a:extLst>
                    <a:ext uri="{9D8B030D-6E8A-4147-A177-3AD203B41FA5}">
                      <a16:colId xmlns:a16="http://schemas.microsoft.com/office/drawing/2014/main" val="921361012"/>
                    </a:ext>
                  </a:extLst>
                </a:gridCol>
                <a:gridCol w="282606">
                  <a:extLst>
                    <a:ext uri="{9D8B030D-6E8A-4147-A177-3AD203B41FA5}">
                      <a16:colId xmlns:a16="http://schemas.microsoft.com/office/drawing/2014/main" val="1082313226"/>
                    </a:ext>
                  </a:extLst>
                </a:gridCol>
                <a:gridCol w="282606">
                  <a:extLst>
                    <a:ext uri="{9D8B030D-6E8A-4147-A177-3AD203B41FA5}">
                      <a16:colId xmlns:a16="http://schemas.microsoft.com/office/drawing/2014/main" val="3555641462"/>
                    </a:ext>
                  </a:extLst>
                </a:gridCol>
                <a:gridCol w="282606">
                  <a:extLst>
                    <a:ext uri="{9D8B030D-6E8A-4147-A177-3AD203B41FA5}">
                      <a16:colId xmlns:a16="http://schemas.microsoft.com/office/drawing/2014/main" val="2046748408"/>
                    </a:ext>
                  </a:extLst>
                </a:gridCol>
                <a:gridCol w="282606">
                  <a:extLst>
                    <a:ext uri="{9D8B030D-6E8A-4147-A177-3AD203B41FA5}">
                      <a16:colId xmlns:a16="http://schemas.microsoft.com/office/drawing/2014/main" val="61301162"/>
                    </a:ext>
                  </a:extLst>
                </a:gridCol>
                <a:gridCol w="282606">
                  <a:extLst>
                    <a:ext uri="{9D8B030D-6E8A-4147-A177-3AD203B41FA5}">
                      <a16:colId xmlns:a16="http://schemas.microsoft.com/office/drawing/2014/main" val="151961678"/>
                    </a:ext>
                  </a:extLst>
                </a:gridCol>
                <a:gridCol w="282606">
                  <a:extLst>
                    <a:ext uri="{9D8B030D-6E8A-4147-A177-3AD203B41FA5}">
                      <a16:colId xmlns:a16="http://schemas.microsoft.com/office/drawing/2014/main" val="3307757913"/>
                    </a:ext>
                  </a:extLst>
                </a:gridCol>
                <a:gridCol w="282606">
                  <a:extLst>
                    <a:ext uri="{9D8B030D-6E8A-4147-A177-3AD203B41FA5}">
                      <a16:colId xmlns:a16="http://schemas.microsoft.com/office/drawing/2014/main" val="2537069362"/>
                    </a:ext>
                  </a:extLst>
                </a:gridCol>
                <a:gridCol w="282606">
                  <a:extLst>
                    <a:ext uri="{9D8B030D-6E8A-4147-A177-3AD203B41FA5}">
                      <a16:colId xmlns:a16="http://schemas.microsoft.com/office/drawing/2014/main" val="3220850051"/>
                    </a:ext>
                  </a:extLst>
                </a:gridCol>
                <a:gridCol w="282606">
                  <a:extLst>
                    <a:ext uri="{9D8B030D-6E8A-4147-A177-3AD203B41FA5}">
                      <a16:colId xmlns:a16="http://schemas.microsoft.com/office/drawing/2014/main" val="4047037587"/>
                    </a:ext>
                  </a:extLst>
                </a:gridCol>
                <a:gridCol w="282606">
                  <a:extLst>
                    <a:ext uri="{9D8B030D-6E8A-4147-A177-3AD203B41FA5}">
                      <a16:colId xmlns:a16="http://schemas.microsoft.com/office/drawing/2014/main" val="1193031526"/>
                    </a:ext>
                  </a:extLst>
                </a:gridCol>
              </a:tblGrid>
              <a:tr h="260216">
                <a:tc>
                  <a:txBody>
                    <a:bodyPr/>
                    <a:lstStyle/>
                    <a:p>
                      <a:pPr algn="ctr" latinLnBrk="1"/>
                      <a:r>
                        <a:rPr lang="ko-KR" altLang="en-US" sz="1000" b="1" dirty="0">
                          <a:solidFill>
                            <a:schemeClr val="tx1"/>
                          </a:solidFill>
                        </a:rPr>
                        <a:t>구분</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gridSpan="30">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내용</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pPr>
                      <a:r>
                        <a:rPr lang="ko-KR" altLang="en-US" sz="900" dirty="0">
                          <a:solidFill>
                            <a:schemeClr val="tx1"/>
                          </a:solidFill>
                          <a:latin typeface="+mn-ea"/>
                          <a:ea typeface="+mn-ea"/>
                        </a:rPr>
                        <a:t>기획배경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b="0" i="0" kern="1200" dirty="0">
                          <a:solidFill>
                            <a:schemeClr val="dk1"/>
                          </a:solidFill>
                          <a:effectLst/>
                          <a:latin typeface="+mn-lt"/>
                          <a:ea typeface="+mn-ea"/>
                          <a:cs typeface="+mn-cs"/>
                        </a:rPr>
                        <a:t>서울시와 </a:t>
                      </a:r>
                      <a:r>
                        <a:rPr lang="en-US" altLang="ko-KR" sz="900" b="0" i="0" kern="1200" dirty="0">
                          <a:solidFill>
                            <a:schemeClr val="dk1"/>
                          </a:solidFill>
                          <a:effectLst/>
                          <a:latin typeface="+mn-lt"/>
                          <a:ea typeface="+mn-ea"/>
                          <a:cs typeface="+mn-cs"/>
                        </a:rPr>
                        <a:t>ICT</a:t>
                      </a:r>
                      <a:r>
                        <a:rPr lang="ko-KR" altLang="en-US" sz="900" b="0" i="0" kern="1200" dirty="0">
                          <a:solidFill>
                            <a:schemeClr val="dk1"/>
                          </a:solidFill>
                          <a:effectLst/>
                          <a:latin typeface="+mn-lt"/>
                          <a:ea typeface="+mn-ea"/>
                          <a:cs typeface="+mn-cs"/>
                        </a:rPr>
                        <a:t>콤플렉스가 함께하는 </a:t>
                      </a:r>
                      <a:r>
                        <a:rPr lang="en-US" altLang="ko-KR" sz="900" b="0" i="0" kern="1200" dirty="0">
                          <a:solidFill>
                            <a:schemeClr val="dk1"/>
                          </a:solidFill>
                          <a:effectLst/>
                          <a:latin typeface="+mn-lt"/>
                          <a:ea typeface="+mn-ea"/>
                          <a:cs typeface="+mn-cs"/>
                        </a:rPr>
                        <a:t>2020 ICT</a:t>
                      </a:r>
                      <a:r>
                        <a:rPr lang="ko-KR" altLang="en-US" sz="900" b="0" i="0" kern="1200" dirty="0">
                          <a:solidFill>
                            <a:schemeClr val="dk1"/>
                          </a:solidFill>
                          <a:effectLst/>
                          <a:latin typeface="+mn-lt"/>
                          <a:ea typeface="+mn-ea"/>
                          <a:cs typeface="+mn-cs"/>
                        </a:rPr>
                        <a:t>콕 </a:t>
                      </a:r>
                      <a:r>
                        <a:rPr lang="en-US" altLang="ko-KR" sz="900" b="0" i="0" kern="1200" dirty="0">
                          <a:solidFill>
                            <a:schemeClr val="dk1"/>
                          </a:solidFill>
                          <a:effectLst/>
                          <a:latin typeface="+mn-lt"/>
                          <a:ea typeface="+mn-ea"/>
                          <a:cs typeface="+mn-cs"/>
                        </a:rPr>
                        <a:t>AI </a:t>
                      </a:r>
                      <a:r>
                        <a:rPr lang="ko-KR" altLang="en-US" sz="900" b="0" i="0" kern="1200" dirty="0">
                          <a:solidFill>
                            <a:schemeClr val="dk1"/>
                          </a:solidFill>
                          <a:effectLst/>
                          <a:latin typeface="+mn-lt"/>
                          <a:ea typeface="+mn-ea"/>
                          <a:cs typeface="+mn-cs"/>
                        </a:rPr>
                        <a:t>공모전에 참가 하기 위한 서울시 공공데이터를 활용한 어플리케이션</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pPr>
                      <a:r>
                        <a:rPr lang="ko-KR" altLang="en-US" sz="900" dirty="0">
                          <a:solidFill>
                            <a:schemeClr val="tx1"/>
                          </a:solidFill>
                          <a:latin typeface="+mn-ea"/>
                          <a:ea typeface="+mn-ea"/>
                        </a:rPr>
                        <a:t>기획목적</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서울시 체육 공공 시설물에 대한 사용자의 편의성과 </a:t>
                      </a:r>
                      <a:r>
                        <a:rPr lang="ko-KR" altLang="en-US" sz="900" dirty="0" err="1">
                          <a:solidFill>
                            <a:schemeClr val="tx1"/>
                          </a:solidFill>
                          <a:latin typeface="+mn-ea"/>
                          <a:ea typeface="+mn-ea"/>
                        </a:rPr>
                        <a:t>접근성을</a:t>
                      </a:r>
                      <a:r>
                        <a:rPr lang="ko-KR" altLang="en-US" sz="900" dirty="0">
                          <a:solidFill>
                            <a:schemeClr val="tx1"/>
                          </a:solidFill>
                          <a:latin typeface="+mn-ea"/>
                          <a:ea typeface="+mn-ea"/>
                        </a:rPr>
                        <a:t> 높이기 위한 어플리케이션</a:t>
                      </a:r>
                      <a:endParaRPr lang="en-US" altLang="ko-KR" sz="9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사용자의 생활체육을 통한 건강증진</a:t>
                      </a: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pPr>
                      <a:r>
                        <a:rPr lang="ko-KR" altLang="en-US" sz="900" dirty="0">
                          <a:solidFill>
                            <a:schemeClr val="tx1"/>
                          </a:solidFill>
                          <a:latin typeface="+mn-ea"/>
                          <a:ea typeface="+mn-ea"/>
                        </a:rPr>
                        <a:t>기대효과</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사용자의 생활체육을 통한 건강증진</a:t>
                      </a:r>
                      <a:endParaRPr lang="en-US" altLang="ko-KR" sz="9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서울시 체육 공공 시설물 </a:t>
                      </a:r>
                      <a:r>
                        <a:rPr lang="ko-KR" altLang="en-US" sz="900" dirty="0" err="1">
                          <a:solidFill>
                            <a:schemeClr val="tx1"/>
                          </a:solidFill>
                          <a:latin typeface="+mn-ea"/>
                          <a:ea typeface="+mn-ea"/>
                        </a:rPr>
                        <a:t>이용량</a:t>
                      </a:r>
                      <a:r>
                        <a:rPr lang="ko-KR" altLang="en-US" sz="900" dirty="0">
                          <a:solidFill>
                            <a:schemeClr val="tx1"/>
                          </a:solidFill>
                          <a:latin typeface="+mn-ea"/>
                          <a:ea typeface="+mn-ea"/>
                        </a:rPr>
                        <a:t> 증가</a:t>
                      </a: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504056">
                <a:tc>
                  <a:txBody>
                    <a:bodyPr/>
                    <a:lstStyle/>
                    <a:p>
                      <a:pPr algn="ctr" latinLnBrk="1">
                        <a:lnSpc>
                          <a:spcPct val="120000"/>
                        </a:lnSpc>
                      </a:pPr>
                      <a:r>
                        <a:rPr lang="ko-KR" altLang="en-US" sz="900" dirty="0">
                          <a:solidFill>
                            <a:schemeClr val="tx1"/>
                          </a:solidFill>
                          <a:latin typeface="+mn-ea"/>
                          <a:ea typeface="+mn-ea"/>
                        </a:rPr>
                        <a:t>기능요약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테마 별 시설물 검색을 통한 사용자 편리기능</a:t>
                      </a:r>
                      <a:endParaRPr lang="en-US" altLang="ko-KR" sz="9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체육 공공 시설물을 테마 별로 나누어 </a:t>
                      </a: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921827172"/>
                  </a:ext>
                </a:extLst>
              </a:tr>
              <a:tr h="504056">
                <a:tc>
                  <a:txBody>
                    <a:bodyPr/>
                    <a:lstStyle/>
                    <a:p>
                      <a:pPr algn="ctr" latinLnBrk="1">
                        <a:lnSpc>
                          <a:spcPct val="120000"/>
                        </a:lnSpc>
                      </a:pPr>
                      <a:r>
                        <a:rPr lang="ko-KR" altLang="en-US" sz="900" dirty="0">
                          <a:solidFill>
                            <a:schemeClr val="tx1"/>
                          </a:solidFill>
                          <a:latin typeface="+mn-ea"/>
                          <a:ea typeface="+mn-ea"/>
                        </a:rPr>
                        <a:t>기타사항</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공영주차장 </a:t>
                      </a:r>
                      <a:r>
                        <a:rPr lang="en-US" altLang="ko-KR" sz="900" dirty="0">
                          <a:solidFill>
                            <a:schemeClr val="tx1"/>
                          </a:solidFill>
                          <a:latin typeface="+mn-ea"/>
                          <a:ea typeface="+mn-ea"/>
                        </a:rPr>
                        <a:t>API</a:t>
                      </a:r>
                      <a:r>
                        <a:rPr lang="en-US" altLang="ko-KR" sz="900" baseline="0" dirty="0">
                          <a:solidFill>
                            <a:schemeClr val="tx1"/>
                          </a:solidFill>
                          <a:latin typeface="+mn-ea"/>
                          <a:ea typeface="+mn-ea"/>
                        </a:rPr>
                        <a:t> , </a:t>
                      </a:r>
                      <a:r>
                        <a:rPr lang="ko-KR" altLang="en-US" sz="900" baseline="0" dirty="0">
                          <a:solidFill>
                            <a:schemeClr val="tx1"/>
                          </a:solidFill>
                          <a:latin typeface="+mn-ea"/>
                          <a:ea typeface="+mn-ea"/>
                        </a:rPr>
                        <a:t>날씨 </a:t>
                      </a:r>
                      <a:r>
                        <a:rPr lang="en-US" altLang="ko-KR" sz="900" baseline="0" dirty="0">
                          <a:solidFill>
                            <a:schemeClr val="tx1"/>
                          </a:solidFill>
                          <a:latin typeface="+mn-ea"/>
                          <a:ea typeface="+mn-ea"/>
                        </a:rPr>
                        <a:t>API, </a:t>
                      </a:r>
                      <a:r>
                        <a:rPr lang="ko-KR" altLang="en-US" sz="900" baseline="0" dirty="0">
                          <a:solidFill>
                            <a:schemeClr val="tx1"/>
                          </a:solidFill>
                          <a:latin typeface="+mn-ea"/>
                          <a:ea typeface="+mn-ea"/>
                        </a:rPr>
                        <a:t>서울시 체육시설 공공 서비스 예약 정보 </a:t>
                      </a:r>
                      <a:r>
                        <a:rPr lang="en-US" altLang="ko-KR" sz="900" baseline="0" dirty="0">
                          <a:solidFill>
                            <a:schemeClr val="tx1"/>
                          </a:solidFill>
                          <a:latin typeface="+mn-ea"/>
                          <a:ea typeface="+mn-ea"/>
                        </a:rPr>
                        <a:t>API , </a:t>
                      </a:r>
                      <a:r>
                        <a:rPr lang="ko-KR" altLang="en-US" sz="900" baseline="0" dirty="0">
                          <a:solidFill>
                            <a:schemeClr val="tx1"/>
                          </a:solidFill>
                          <a:latin typeface="+mn-ea"/>
                          <a:ea typeface="+mn-ea"/>
                        </a:rPr>
                        <a:t>서울시 공공 서비스 예약 정보 </a:t>
                      </a:r>
                      <a:r>
                        <a:rPr lang="en-US" altLang="ko-KR" sz="900" baseline="0" dirty="0">
                          <a:solidFill>
                            <a:schemeClr val="tx1"/>
                          </a:solidFill>
                          <a:latin typeface="+mn-ea"/>
                          <a:ea typeface="+mn-ea"/>
                        </a:rPr>
                        <a:t>API </a:t>
                      </a:r>
                      <a:r>
                        <a:rPr lang="ko-KR" altLang="en-US" sz="900" baseline="0" dirty="0">
                          <a:solidFill>
                            <a:schemeClr val="tx1"/>
                          </a:solidFill>
                          <a:latin typeface="+mn-ea"/>
                          <a:ea typeface="+mn-ea"/>
                        </a:rPr>
                        <a:t>필요</a:t>
                      </a: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171527082"/>
                  </a:ext>
                </a:extLst>
              </a:tr>
              <a:tr h="147693">
                <a:tc gridSpan="3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marL="171450" indent="-171450" algn="just" latinLnBrk="1">
                        <a:lnSpc>
                          <a:spcPct val="130000"/>
                        </a:lnSpc>
                        <a:buFont typeface="Arial" panose="020B0604020202020204" pitchFamily="34" charset="0"/>
                        <a:buChar char="•"/>
                      </a:pP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616981493"/>
                  </a:ext>
                </a:extLst>
              </a:tr>
              <a:tr h="291709">
                <a:tc rowSpan="2">
                  <a:txBody>
                    <a:bodyPr/>
                    <a:lstStyle/>
                    <a:p>
                      <a:pPr algn="ctr" latinLnBrk="1">
                        <a:lnSpc>
                          <a:spcPct val="120000"/>
                        </a:lnSpc>
                      </a:pPr>
                      <a:r>
                        <a:rPr lang="ko-KR" altLang="en-US" sz="900" dirty="0">
                          <a:solidFill>
                            <a:schemeClr val="tx1"/>
                          </a:solidFill>
                          <a:latin typeface="+mn-ea"/>
                          <a:ea typeface="+mn-ea"/>
                        </a:rPr>
                        <a:t>기획일정</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1W</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2W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3W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4W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2">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5W</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3209983131"/>
                  </a:ext>
                </a:extLst>
              </a:tr>
              <a:tr h="291709">
                <a:tc vMerge="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30</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1870032"/>
                  </a:ext>
                </a:extLst>
              </a:tr>
              <a:tr h="21234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Business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07584751"/>
                  </a:ext>
                </a:extLst>
              </a:tr>
              <a:tr h="133033">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Benchmarking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09021828"/>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Value Proposition</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2463912"/>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Service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73015604"/>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Service Policy</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02992516"/>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User interface</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extLst>
                  <a:ext uri="{0D108BD9-81ED-4DB2-BD59-A6C34878D82A}">
                    <a16:rowId xmlns:a16="http://schemas.microsoft.com/office/drawing/2014/main" val="2990935818"/>
                  </a:ext>
                </a:extLst>
              </a:tr>
            </a:tbl>
          </a:graphicData>
        </a:graphic>
      </p:graphicFrame>
      <p:sp>
        <p:nvSpPr>
          <p:cNvPr id="5" name="TextBox 4">
            <a:extLst>
              <a:ext uri="{FF2B5EF4-FFF2-40B4-BE49-F238E27FC236}">
                <a16:creationId xmlns:a16="http://schemas.microsoft.com/office/drawing/2014/main"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a:t>
            </a:fld>
            <a:endParaRPr lang="ko-KR" altLang="en-US" sz="900" dirty="0"/>
          </a:p>
        </p:txBody>
      </p:sp>
    </p:spTree>
    <p:extLst>
      <p:ext uri="{BB962C8B-B14F-4D97-AF65-F5344CB8AC3E}">
        <p14:creationId xmlns:p14="http://schemas.microsoft.com/office/powerpoint/2010/main" val="3982823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B4F4EE-70BB-4F49-9809-A114F85B3337}"/>
              </a:ext>
            </a:extLst>
          </p:cNvPr>
          <p:cNvSpPr>
            <a:spLocks noGrp="1"/>
          </p:cNvSpPr>
          <p:nvPr>
            <p:ph type="title"/>
          </p:nvPr>
        </p:nvSpPr>
        <p:spPr/>
        <p:txBody>
          <a:bodyPr/>
          <a:lstStyle/>
          <a:p>
            <a:r>
              <a:rPr lang="ko-KR" altLang="en-US" dirty="0"/>
              <a:t>앱 실행 동영상</a:t>
            </a:r>
          </a:p>
        </p:txBody>
      </p:sp>
    </p:spTree>
    <p:extLst>
      <p:ext uri="{BB962C8B-B14F-4D97-AF65-F5344CB8AC3E}">
        <p14:creationId xmlns:p14="http://schemas.microsoft.com/office/powerpoint/2010/main" val="1347940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홈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954970453"/>
              </p:ext>
            </p:extLst>
          </p:nvPr>
        </p:nvGraphicFramePr>
        <p:xfrm>
          <a:off x="8688288" y="439604"/>
          <a:ext cx="3384376" cy="2398558"/>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홈 화면 표시 </a:t>
                      </a:r>
                      <a:endParaRPr lang="en-US" altLang="ko-KR" sz="8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해당 아이콘 클릭 시 해당 테마로 이동</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각각의 테마에 맞는 시설물</a:t>
                      </a:r>
                      <a:r>
                        <a:rPr kumimoji="1" lang="ko-KR" altLang="en-US" sz="850" baseline="0" dirty="0">
                          <a:solidFill>
                            <a:schemeClr val="tx1"/>
                          </a:solidFill>
                          <a:latin typeface="+mn-ea"/>
                        </a:rPr>
                        <a:t> 리스트를</a:t>
                      </a:r>
                      <a:r>
                        <a:rPr kumimoji="1" lang="ko-KR" altLang="en-US" sz="850" dirty="0">
                          <a:solidFill>
                            <a:schemeClr val="tx1"/>
                          </a:solidFill>
                          <a:latin typeface="+mn-ea"/>
                        </a:rPr>
                        <a:t> 보여주는 화면으로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현재 홈 화면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시설물 검색 화면으로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즐겨찾기 화면으로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a:t>
            </a:fld>
            <a:endParaRPr lang="ko-KR" altLang="en-US" sz="9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704891" y="476672"/>
            <a:ext cx="3132957" cy="5976664"/>
          </a:xfrm>
          <a:prstGeom prst="rect">
            <a:avLst/>
          </a:prstGeom>
          <a:ln/>
        </p:spPr>
        <p:style>
          <a:lnRef idx="3">
            <a:schemeClr val="lt1"/>
          </a:lnRef>
          <a:fillRef idx="1">
            <a:schemeClr val="accent2"/>
          </a:fillRef>
          <a:effectRef idx="1">
            <a:schemeClr val="accent2"/>
          </a:effectRef>
          <a:fontRef idx="minor">
            <a:schemeClr val="lt1"/>
          </a:fontRef>
        </p:style>
      </p:pic>
      <p:sp>
        <p:nvSpPr>
          <p:cNvPr id="13" name="TextBox 12"/>
          <p:cNvSpPr txBox="1"/>
          <p:nvPr/>
        </p:nvSpPr>
        <p:spPr>
          <a:xfrm>
            <a:off x="2481616" y="191683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2" name="TextBox 1">
            <a:extLst>
              <a:ext uri="{FF2B5EF4-FFF2-40B4-BE49-F238E27FC236}">
                <a16:creationId xmlns:a16="http://schemas.microsoft.com/office/drawing/2014/main" id="{33A1E591-4C6A-4E07-8773-4D93A9FDE0E0}"/>
              </a:ext>
            </a:extLst>
          </p:cNvPr>
          <p:cNvSpPr txBox="1"/>
          <p:nvPr/>
        </p:nvSpPr>
        <p:spPr>
          <a:xfrm>
            <a:off x="3791744" y="578551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3" name="TextBox 2">
            <a:extLst>
              <a:ext uri="{FF2B5EF4-FFF2-40B4-BE49-F238E27FC236}">
                <a16:creationId xmlns:a16="http://schemas.microsoft.com/office/drawing/2014/main" id="{AB87B273-852E-4BDB-A38B-4776B9A88C04}"/>
              </a:ext>
            </a:extLst>
          </p:cNvPr>
          <p:cNvSpPr txBox="1"/>
          <p:nvPr/>
        </p:nvSpPr>
        <p:spPr>
          <a:xfrm>
            <a:off x="2567608" y="5733256"/>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6" name="TextBox 5">
            <a:extLst>
              <a:ext uri="{FF2B5EF4-FFF2-40B4-BE49-F238E27FC236}">
                <a16:creationId xmlns:a16="http://schemas.microsoft.com/office/drawing/2014/main" id="{F5067D54-6B20-48A8-AB52-57F70E9725CD}"/>
              </a:ext>
            </a:extLst>
          </p:cNvPr>
          <p:cNvSpPr txBox="1"/>
          <p:nvPr/>
        </p:nvSpPr>
        <p:spPr>
          <a:xfrm>
            <a:off x="5807968" y="594928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10" name="TextBox 9">
            <a:extLst>
              <a:ext uri="{FF2B5EF4-FFF2-40B4-BE49-F238E27FC236}">
                <a16:creationId xmlns:a16="http://schemas.microsoft.com/office/drawing/2014/main" id="{AA6B7850-BCEE-4F1A-85B8-9D8011F5B5C0}"/>
              </a:ext>
            </a:extLst>
          </p:cNvPr>
          <p:cNvSpPr txBox="1"/>
          <p:nvPr/>
        </p:nvSpPr>
        <p:spPr>
          <a:xfrm>
            <a:off x="5689049" y="522920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spTree>
    <p:extLst>
      <p:ext uri="{BB962C8B-B14F-4D97-AF65-F5344CB8AC3E}">
        <p14:creationId xmlns:p14="http://schemas.microsoft.com/office/powerpoint/2010/main" val="3759879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시설물</a:t>
            </a:r>
            <a:r>
              <a:rPr lang="en-US" altLang="ko-KR" dirty="0"/>
              <a:t>(</a:t>
            </a:r>
            <a:r>
              <a:rPr lang="ko-KR" altLang="en-US" dirty="0"/>
              <a:t>스포츠</a:t>
            </a:r>
            <a:r>
              <a:rPr lang="en-US" altLang="ko-KR" dirty="0"/>
              <a:t>)</a:t>
            </a:r>
            <a:r>
              <a:rPr lang="ko-KR" altLang="en-US" dirty="0"/>
              <a:t> 리스트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152683106"/>
              </p:ext>
            </p:extLst>
          </p:nvPr>
        </p:nvGraphicFramePr>
        <p:xfrm>
          <a:off x="8688288" y="476672"/>
          <a:ext cx="3384376" cy="321948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해당 아이콘에 해당하는 시설물 리스트 화면</a:t>
                      </a:r>
                      <a:endParaRPr lang="en-US" altLang="ko-KR" sz="8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각각의 해당 아이콘에 맞는 시설물 리스트를</a:t>
                      </a:r>
                      <a:r>
                        <a:rPr lang="en-US" altLang="ko-KR" sz="800" b="0" dirty="0">
                          <a:solidFill>
                            <a:schemeClr val="tx1"/>
                          </a:solidFill>
                          <a:latin typeface="+mn-ea"/>
                          <a:ea typeface="+mn-ea"/>
                          <a:sym typeface="맑은 고딕"/>
                        </a:rPr>
                        <a:t> </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ko-KR" altLang="en-US" sz="800" b="0" dirty="0">
                          <a:solidFill>
                            <a:schemeClr val="tx1"/>
                          </a:solidFill>
                          <a:latin typeface="+mn-ea"/>
                          <a:ea typeface="+mn-ea"/>
                          <a:sym typeface="맑은 고딕"/>
                        </a:rPr>
                        <a:t>   내 현재 위치 근처순으로 보여준다</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850" b="0" dirty="0">
                          <a:latin typeface="+mn-ea"/>
                          <a:ea typeface="+mn-ea"/>
                        </a:rPr>
                        <a:t>종목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시설물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시설물의 이미지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내 현재 위치와의 거리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시설물 이용의 유료</a:t>
                      </a:r>
                      <a:r>
                        <a:rPr lang="en-US" altLang="ko-KR" sz="850" b="0" dirty="0">
                          <a:latin typeface="+mn-ea"/>
                          <a:ea typeface="+mn-ea"/>
                        </a:rPr>
                        <a:t>/</a:t>
                      </a:r>
                      <a:r>
                        <a:rPr lang="ko-KR" altLang="en-US" sz="850" b="0" dirty="0">
                          <a:latin typeface="+mn-ea"/>
                          <a:ea typeface="+mn-ea"/>
                        </a:rPr>
                        <a:t>무료 </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현재 접수유무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즐겨찾기 추가</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41592">
                <a:tc>
                  <a:txBody>
                    <a:bodyPr/>
                    <a:lstStyle/>
                    <a:p>
                      <a:pPr algn="ctr" latinLnBrk="1">
                        <a:lnSpc>
                          <a:spcPct val="120000"/>
                        </a:lnSpc>
                      </a:pPr>
                      <a:r>
                        <a:rPr lang="en-US" altLang="ko-KR" sz="850" b="0" dirty="0">
                          <a:latin typeface="+mn-ea"/>
                          <a:ea typeface="+mn-ea"/>
                        </a:rPr>
                        <a:t>8</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셀 클릭 시 해당 시설물의 상세페이지로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780527458"/>
                  </a:ext>
                </a:extLst>
              </a:tr>
              <a:tr h="241592">
                <a:tc>
                  <a:txBody>
                    <a:bodyPr/>
                    <a:lstStyle/>
                    <a:p>
                      <a:pPr algn="ctr" latinLnBrk="1">
                        <a:lnSpc>
                          <a:spcPct val="120000"/>
                        </a:lnSpc>
                      </a:pPr>
                      <a:r>
                        <a:rPr lang="en-US" altLang="ko-KR" sz="850" b="0" dirty="0">
                          <a:latin typeface="+mn-ea"/>
                          <a:ea typeface="+mn-ea"/>
                        </a:rPr>
                        <a:t>9</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96927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a:t>
            </a:fld>
            <a:endParaRPr lang="ko-KR" altLang="en-US" sz="900"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279576" y="476672"/>
            <a:ext cx="3204872"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5E3CD285-32C0-4484-B1A1-D9A38E75541B}"/>
              </a:ext>
            </a:extLst>
          </p:cNvPr>
          <p:cNvSpPr txBox="1"/>
          <p:nvPr/>
        </p:nvSpPr>
        <p:spPr>
          <a:xfrm>
            <a:off x="1991544" y="60094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A4960A68-5FAF-4360-9CD9-D3FE1B603ADB}"/>
              </a:ext>
            </a:extLst>
          </p:cNvPr>
          <p:cNvSpPr txBox="1"/>
          <p:nvPr/>
        </p:nvSpPr>
        <p:spPr>
          <a:xfrm>
            <a:off x="1847528" y="211311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6" name="TextBox 5">
            <a:extLst>
              <a:ext uri="{FF2B5EF4-FFF2-40B4-BE49-F238E27FC236}">
                <a16:creationId xmlns:a16="http://schemas.microsoft.com/office/drawing/2014/main" id="{ADEE1FAC-DE94-4D5D-8A4A-C9E2AC6B98E5}"/>
              </a:ext>
            </a:extLst>
          </p:cNvPr>
          <p:cNvSpPr txBox="1"/>
          <p:nvPr/>
        </p:nvSpPr>
        <p:spPr>
          <a:xfrm>
            <a:off x="5247139" y="112474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19" name="TextBox 18">
            <a:extLst>
              <a:ext uri="{FF2B5EF4-FFF2-40B4-BE49-F238E27FC236}">
                <a16:creationId xmlns:a16="http://schemas.microsoft.com/office/drawing/2014/main" id="{D6356E53-0AA3-4748-96E6-7FF0A2871F92}"/>
              </a:ext>
            </a:extLst>
          </p:cNvPr>
          <p:cNvSpPr txBox="1"/>
          <p:nvPr/>
        </p:nvSpPr>
        <p:spPr>
          <a:xfrm>
            <a:off x="4223792" y="261716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1" name="TextBox 20">
            <a:extLst>
              <a:ext uri="{FF2B5EF4-FFF2-40B4-BE49-F238E27FC236}">
                <a16:creationId xmlns:a16="http://schemas.microsoft.com/office/drawing/2014/main" id="{23A4791F-7715-4CB1-BAD3-A08DEEE62917}"/>
              </a:ext>
            </a:extLst>
          </p:cNvPr>
          <p:cNvSpPr txBox="1"/>
          <p:nvPr/>
        </p:nvSpPr>
        <p:spPr>
          <a:xfrm>
            <a:off x="1703512" y="436510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sp>
        <p:nvSpPr>
          <p:cNvPr id="23" name="TextBox 22">
            <a:extLst>
              <a:ext uri="{FF2B5EF4-FFF2-40B4-BE49-F238E27FC236}">
                <a16:creationId xmlns:a16="http://schemas.microsoft.com/office/drawing/2014/main" id="{88B6643A-C5F6-4FB9-82AA-3900452B7F4A}"/>
              </a:ext>
            </a:extLst>
          </p:cNvPr>
          <p:cNvSpPr txBox="1"/>
          <p:nvPr/>
        </p:nvSpPr>
        <p:spPr>
          <a:xfrm>
            <a:off x="3503712" y="459100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sp>
        <p:nvSpPr>
          <p:cNvPr id="25" name="TextBox 24">
            <a:extLst>
              <a:ext uri="{FF2B5EF4-FFF2-40B4-BE49-F238E27FC236}">
                <a16:creationId xmlns:a16="http://schemas.microsoft.com/office/drawing/2014/main" id="{B01CD277-D2C9-4122-B333-919058C553E9}"/>
              </a:ext>
            </a:extLst>
          </p:cNvPr>
          <p:cNvSpPr txBox="1"/>
          <p:nvPr/>
        </p:nvSpPr>
        <p:spPr>
          <a:xfrm>
            <a:off x="5951984" y="428322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27" name="TextBox 26">
            <a:extLst>
              <a:ext uri="{FF2B5EF4-FFF2-40B4-BE49-F238E27FC236}">
                <a16:creationId xmlns:a16="http://schemas.microsoft.com/office/drawing/2014/main" id="{D4B12AFE-DD65-4F1C-9233-A5CB112A7B7B}"/>
              </a:ext>
            </a:extLst>
          </p:cNvPr>
          <p:cNvSpPr txBox="1"/>
          <p:nvPr/>
        </p:nvSpPr>
        <p:spPr>
          <a:xfrm>
            <a:off x="5951984" y="191166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8</a:t>
            </a:r>
            <a:endParaRPr lang="ko-KR" altLang="en-US" sz="1400" b="1" dirty="0">
              <a:solidFill>
                <a:schemeClr val="bg1"/>
              </a:solidFill>
            </a:endParaRPr>
          </a:p>
        </p:txBody>
      </p:sp>
      <p:sp>
        <p:nvSpPr>
          <p:cNvPr id="31" name="TextBox 30">
            <a:extLst>
              <a:ext uri="{FF2B5EF4-FFF2-40B4-BE49-F238E27FC236}">
                <a16:creationId xmlns:a16="http://schemas.microsoft.com/office/drawing/2014/main" id="{FA3C54FC-EE56-41CC-A788-017FAED62C3F}"/>
              </a:ext>
            </a:extLst>
          </p:cNvPr>
          <p:cNvSpPr txBox="1"/>
          <p:nvPr/>
        </p:nvSpPr>
        <p:spPr>
          <a:xfrm>
            <a:off x="5379261" y="594928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9</a:t>
            </a:r>
            <a:endParaRPr lang="ko-KR" altLang="en-US" sz="1400" b="1" dirty="0">
              <a:solidFill>
                <a:schemeClr val="bg1"/>
              </a:solidFill>
            </a:endParaRPr>
          </a:p>
        </p:txBody>
      </p:sp>
      <p:cxnSp>
        <p:nvCxnSpPr>
          <p:cNvPr id="34" name="직선 화살표 연결선 33">
            <a:extLst>
              <a:ext uri="{FF2B5EF4-FFF2-40B4-BE49-F238E27FC236}">
                <a16:creationId xmlns:a16="http://schemas.microsoft.com/office/drawing/2014/main" id="{AE8AFE9E-A056-4D4E-9883-57095057F1CE}"/>
              </a:ext>
            </a:extLst>
          </p:cNvPr>
          <p:cNvCxnSpPr>
            <a:stCxn id="3" idx="3"/>
          </p:cNvCxnSpPr>
          <p:nvPr/>
        </p:nvCxnSpPr>
        <p:spPr>
          <a:xfrm flipV="1">
            <a:off x="2135560" y="2266999"/>
            <a:ext cx="22567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B55531AC-7BFA-4D02-9DDC-EE8D361762C5}"/>
              </a:ext>
            </a:extLst>
          </p:cNvPr>
          <p:cNvCxnSpPr>
            <a:stCxn id="27" idx="1"/>
          </p:cNvCxnSpPr>
          <p:nvPr/>
        </p:nvCxnSpPr>
        <p:spPr>
          <a:xfrm flipH="1" flipV="1">
            <a:off x="5431855" y="1988840"/>
            <a:ext cx="520129" cy="76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직선 화살표 연결선 39">
            <a:extLst>
              <a:ext uri="{FF2B5EF4-FFF2-40B4-BE49-F238E27FC236}">
                <a16:creationId xmlns:a16="http://schemas.microsoft.com/office/drawing/2014/main" id="{A8B50542-8F55-4264-AB6A-15B3CA283898}"/>
              </a:ext>
            </a:extLst>
          </p:cNvPr>
          <p:cNvCxnSpPr>
            <a:stCxn id="19" idx="1"/>
          </p:cNvCxnSpPr>
          <p:nvPr/>
        </p:nvCxnSpPr>
        <p:spPr>
          <a:xfrm flipH="1" flipV="1">
            <a:off x="4007768" y="2564904"/>
            <a:ext cx="216024" cy="206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직선 화살표 연결선 43">
            <a:extLst>
              <a:ext uri="{FF2B5EF4-FFF2-40B4-BE49-F238E27FC236}">
                <a16:creationId xmlns:a16="http://schemas.microsoft.com/office/drawing/2014/main" id="{3ADED6EB-E790-4738-976A-91C8532DDC2A}"/>
              </a:ext>
            </a:extLst>
          </p:cNvPr>
          <p:cNvCxnSpPr>
            <a:stCxn id="21" idx="3"/>
          </p:cNvCxnSpPr>
          <p:nvPr/>
        </p:nvCxnSpPr>
        <p:spPr>
          <a:xfrm>
            <a:off x="1991544" y="4518993"/>
            <a:ext cx="432048" cy="72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직선 화살표 연결선 45">
            <a:extLst>
              <a:ext uri="{FF2B5EF4-FFF2-40B4-BE49-F238E27FC236}">
                <a16:creationId xmlns:a16="http://schemas.microsoft.com/office/drawing/2014/main" id="{247F1E27-7A15-4B49-A7E5-B9320E06A1F6}"/>
              </a:ext>
            </a:extLst>
          </p:cNvPr>
          <p:cNvCxnSpPr>
            <a:stCxn id="25" idx="1"/>
          </p:cNvCxnSpPr>
          <p:nvPr/>
        </p:nvCxnSpPr>
        <p:spPr>
          <a:xfrm flipH="1">
            <a:off x="5247139" y="4437112"/>
            <a:ext cx="704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6401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시설물</a:t>
            </a:r>
            <a:r>
              <a:rPr lang="en-US" altLang="ko-KR" dirty="0"/>
              <a:t>(</a:t>
            </a:r>
            <a:r>
              <a:rPr lang="ko-KR" altLang="en-US" dirty="0"/>
              <a:t>공원</a:t>
            </a:r>
            <a:r>
              <a:rPr lang="en-US" altLang="ko-KR" dirty="0"/>
              <a:t>)</a:t>
            </a:r>
            <a:r>
              <a:rPr lang="ko-KR" altLang="en-US" dirty="0"/>
              <a:t> 리스트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644447395"/>
              </p:ext>
            </p:extLst>
          </p:nvPr>
        </p:nvGraphicFramePr>
        <p:xfrm>
          <a:off x="8688288" y="476672"/>
          <a:ext cx="3384376" cy="297789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해당 아이콘에 해당하는 시설물 리스트 화면</a:t>
                      </a:r>
                      <a:endParaRPr lang="en-US" altLang="ko-KR" sz="8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각각의 해당 아이콘에 맞는 시설물 리스트를</a:t>
                      </a:r>
                      <a:r>
                        <a:rPr lang="en-US" altLang="ko-KR" sz="800" b="0" dirty="0">
                          <a:solidFill>
                            <a:schemeClr val="tx1"/>
                          </a:solidFill>
                          <a:latin typeface="+mn-ea"/>
                          <a:ea typeface="+mn-ea"/>
                          <a:sym typeface="맑은 고딕"/>
                        </a:rPr>
                        <a:t> </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ko-KR" altLang="en-US" sz="800" b="0" dirty="0">
                          <a:solidFill>
                            <a:schemeClr val="tx1"/>
                          </a:solidFill>
                          <a:latin typeface="+mn-ea"/>
                          <a:ea typeface="+mn-ea"/>
                          <a:sym typeface="맑은 고딕"/>
                        </a:rPr>
                        <a:t>   내 현재 위치 근처순으로 보여준다</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850" b="0" dirty="0">
                          <a:latin typeface="+mn-ea"/>
                          <a:ea typeface="+mn-ea"/>
                        </a:rPr>
                        <a:t>종목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시설물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시설물의 이미지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해당 시설물 관리부서의 전화번호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현재 위치에서 시설물과의 거리</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즐겨찾기 추가</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41592">
                <a:tc>
                  <a:txBody>
                    <a:bodyPr/>
                    <a:lstStyle/>
                    <a:p>
                      <a:pPr algn="ctr" latinLnBrk="1">
                        <a:lnSpc>
                          <a:spcPct val="120000"/>
                        </a:lnSpc>
                      </a:pPr>
                      <a:r>
                        <a:rPr lang="en-US" altLang="ko-KR" sz="850" b="0" dirty="0">
                          <a:latin typeface="+mn-ea"/>
                          <a:ea typeface="+mn-ea"/>
                        </a:rPr>
                        <a:t>8</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셀 클릭 시 해당 시설물의 상세페이지로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7805274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a:t>
            </a:fld>
            <a:endParaRPr lang="ko-KR" altLang="en-US" sz="9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279576" y="404664"/>
            <a:ext cx="3255595" cy="627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5E3CD285-32C0-4484-B1A1-D9A38E75541B}"/>
              </a:ext>
            </a:extLst>
          </p:cNvPr>
          <p:cNvSpPr txBox="1"/>
          <p:nvPr/>
        </p:nvSpPr>
        <p:spPr>
          <a:xfrm>
            <a:off x="1991544" y="47667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A4960A68-5FAF-4360-9CD9-D3FE1B603ADB}"/>
              </a:ext>
            </a:extLst>
          </p:cNvPr>
          <p:cNvSpPr txBox="1"/>
          <p:nvPr/>
        </p:nvSpPr>
        <p:spPr>
          <a:xfrm>
            <a:off x="1847528" y="211311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6" name="TextBox 5">
            <a:extLst>
              <a:ext uri="{FF2B5EF4-FFF2-40B4-BE49-F238E27FC236}">
                <a16:creationId xmlns:a16="http://schemas.microsoft.com/office/drawing/2014/main" id="{ADEE1FAC-DE94-4D5D-8A4A-C9E2AC6B98E5}"/>
              </a:ext>
            </a:extLst>
          </p:cNvPr>
          <p:cNvSpPr txBox="1"/>
          <p:nvPr/>
        </p:nvSpPr>
        <p:spPr>
          <a:xfrm>
            <a:off x="5303912" y="1052736"/>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19" name="TextBox 18">
            <a:extLst>
              <a:ext uri="{FF2B5EF4-FFF2-40B4-BE49-F238E27FC236}">
                <a16:creationId xmlns:a16="http://schemas.microsoft.com/office/drawing/2014/main" id="{D6356E53-0AA3-4748-96E6-7FF0A2871F92}"/>
              </a:ext>
            </a:extLst>
          </p:cNvPr>
          <p:cNvSpPr txBox="1"/>
          <p:nvPr/>
        </p:nvSpPr>
        <p:spPr>
          <a:xfrm>
            <a:off x="4223792" y="276118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1" name="TextBox 20">
            <a:extLst>
              <a:ext uri="{FF2B5EF4-FFF2-40B4-BE49-F238E27FC236}">
                <a16:creationId xmlns:a16="http://schemas.microsoft.com/office/drawing/2014/main" id="{23A4791F-7715-4CB1-BAD3-A08DEEE62917}"/>
              </a:ext>
            </a:extLst>
          </p:cNvPr>
          <p:cNvSpPr txBox="1"/>
          <p:nvPr/>
        </p:nvSpPr>
        <p:spPr>
          <a:xfrm>
            <a:off x="1703512" y="427335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sp>
        <p:nvSpPr>
          <p:cNvPr id="25" name="TextBox 24">
            <a:extLst>
              <a:ext uri="{FF2B5EF4-FFF2-40B4-BE49-F238E27FC236}">
                <a16:creationId xmlns:a16="http://schemas.microsoft.com/office/drawing/2014/main" id="{B01CD277-D2C9-4122-B333-919058C553E9}"/>
              </a:ext>
            </a:extLst>
          </p:cNvPr>
          <p:cNvSpPr txBox="1"/>
          <p:nvPr/>
        </p:nvSpPr>
        <p:spPr>
          <a:xfrm>
            <a:off x="6008757" y="4293096"/>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27" name="TextBox 26">
            <a:extLst>
              <a:ext uri="{FF2B5EF4-FFF2-40B4-BE49-F238E27FC236}">
                <a16:creationId xmlns:a16="http://schemas.microsoft.com/office/drawing/2014/main" id="{D4B12AFE-DD65-4F1C-9233-A5CB112A7B7B}"/>
              </a:ext>
            </a:extLst>
          </p:cNvPr>
          <p:cNvSpPr txBox="1"/>
          <p:nvPr/>
        </p:nvSpPr>
        <p:spPr>
          <a:xfrm>
            <a:off x="5951984" y="191166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8</a:t>
            </a:r>
            <a:endParaRPr lang="ko-KR" altLang="en-US" sz="1400" b="1" dirty="0">
              <a:solidFill>
                <a:schemeClr val="bg1"/>
              </a:solidFill>
            </a:endParaRPr>
          </a:p>
        </p:txBody>
      </p:sp>
      <p:sp>
        <p:nvSpPr>
          <p:cNvPr id="31" name="TextBox 30">
            <a:extLst>
              <a:ext uri="{FF2B5EF4-FFF2-40B4-BE49-F238E27FC236}">
                <a16:creationId xmlns:a16="http://schemas.microsoft.com/office/drawing/2014/main" id="{FA3C54FC-EE56-41CC-A788-017FAED62C3F}"/>
              </a:ext>
            </a:extLst>
          </p:cNvPr>
          <p:cNvSpPr txBox="1"/>
          <p:nvPr/>
        </p:nvSpPr>
        <p:spPr>
          <a:xfrm>
            <a:off x="5379261" y="594928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cxnSp>
        <p:nvCxnSpPr>
          <p:cNvPr id="34" name="직선 화살표 연결선 33">
            <a:extLst>
              <a:ext uri="{FF2B5EF4-FFF2-40B4-BE49-F238E27FC236}">
                <a16:creationId xmlns:a16="http://schemas.microsoft.com/office/drawing/2014/main" id="{AE8AFE9E-A056-4D4E-9883-57095057F1CE}"/>
              </a:ext>
            </a:extLst>
          </p:cNvPr>
          <p:cNvCxnSpPr>
            <a:stCxn id="3" idx="3"/>
          </p:cNvCxnSpPr>
          <p:nvPr/>
        </p:nvCxnSpPr>
        <p:spPr>
          <a:xfrm flipV="1">
            <a:off x="2135560" y="2266999"/>
            <a:ext cx="22567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B55531AC-7BFA-4D02-9DDC-EE8D361762C5}"/>
              </a:ext>
            </a:extLst>
          </p:cNvPr>
          <p:cNvCxnSpPr>
            <a:stCxn id="27" idx="1"/>
          </p:cNvCxnSpPr>
          <p:nvPr/>
        </p:nvCxnSpPr>
        <p:spPr>
          <a:xfrm flipH="1" flipV="1">
            <a:off x="5431855" y="1988840"/>
            <a:ext cx="520129" cy="76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직선 화살표 연결선 39">
            <a:extLst>
              <a:ext uri="{FF2B5EF4-FFF2-40B4-BE49-F238E27FC236}">
                <a16:creationId xmlns:a16="http://schemas.microsoft.com/office/drawing/2014/main" id="{A8B50542-8F55-4264-AB6A-15B3CA283898}"/>
              </a:ext>
            </a:extLst>
          </p:cNvPr>
          <p:cNvCxnSpPr>
            <a:cxnSpLocks/>
            <a:stCxn id="19" idx="1"/>
          </p:cNvCxnSpPr>
          <p:nvPr/>
        </p:nvCxnSpPr>
        <p:spPr>
          <a:xfrm flipH="1" flipV="1">
            <a:off x="3791744" y="2708920"/>
            <a:ext cx="432048" cy="206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직선 화살표 연결선 43">
            <a:extLst>
              <a:ext uri="{FF2B5EF4-FFF2-40B4-BE49-F238E27FC236}">
                <a16:creationId xmlns:a16="http://schemas.microsoft.com/office/drawing/2014/main" id="{3ADED6EB-E790-4738-976A-91C8532DDC2A}"/>
              </a:ext>
            </a:extLst>
          </p:cNvPr>
          <p:cNvCxnSpPr>
            <a:stCxn id="21" idx="3"/>
          </p:cNvCxnSpPr>
          <p:nvPr/>
        </p:nvCxnSpPr>
        <p:spPr>
          <a:xfrm>
            <a:off x="1991544" y="4427240"/>
            <a:ext cx="432048" cy="72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직선 화살표 연결선 45">
            <a:extLst>
              <a:ext uri="{FF2B5EF4-FFF2-40B4-BE49-F238E27FC236}">
                <a16:creationId xmlns:a16="http://schemas.microsoft.com/office/drawing/2014/main" id="{247F1E27-7A15-4B49-A7E5-B9320E06A1F6}"/>
              </a:ext>
            </a:extLst>
          </p:cNvPr>
          <p:cNvCxnSpPr>
            <a:stCxn id="25" idx="1"/>
          </p:cNvCxnSpPr>
          <p:nvPr/>
        </p:nvCxnSpPr>
        <p:spPr>
          <a:xfrm flipH="1">
            <a:off x="5303912" y="4446985"/>
            <a:ext cx="704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2678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시설물</a:t>
            </a:r>
            <a:r>
              <a:rPr lang="en-US" altLang="ko-KR" dirty="0"/>
              <a:t>(</a:t>
            </a:r>
            <a:r>
              <a:rPr lang="ko-KR" altLang="en-US" dirty="0"/>
              <a:t>두드림길</a:t>
            </a:r>
            <a:r>
              <a:rPr lang="en-US" altLang="ko-KR" dirty="0"/>
              <a:t>)</a:t>
            </a:r>
            <a:r>
              <a:rPr lang="ko-KR" altLang="en-US" dirty="0"/>
              <a:t> 리스트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150338582"/>
              </p:ext>
            </p:extLst>
          </p:nvPr>
        </p:nvGraphicFramePr>
        <p:xfrm>
          <a:off x="8688288" y="476672"/>
          <a:ext cx="3384376" cy="321948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해당 아이콘에 해당하는 시설물 리스트 화면</a:t>
                      </a:r>
                      <a:endParaRPr lang="en-US" altLang="ko-KR" sz="8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각각의 해당 아이콘에 맞는 시설물 리스트를</a:t>
                      </a:r>
                      <a:r>
                        <a:rPr lang="en-US" altLang="ko-KR" sz="800" b="0" dirty="0">
                          <a:solidFill>
                            <a:schemeClr val="tx1"/>
                          </a:solidFill>
                          <a:latin typeface="+mn-ea"/>
                          <a:ea typeface="+mn-ea"/>
                          <a:sym typeface="맑은 고딕"/>
                        </a:rPr>
                        <a:t> </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ko-KR" altLang="en-US" sz="800" b="0" dirty="0">
                          <a:solidFill>
                            <a:schemeClr val="tx1"/>
                          </a:solidFill>
                          <a:latin typeface="+mn-ea"/>
                          <a:ea typeface="+mn-ea"/>
                          <a:sym typeface="맑은 고딕"/>
                        </a:rPr>
                        <a:t>   내 현재 위치 근처순으로 보여준다</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850" b="0" dirty="0">
                          <a:latin typeface="+mn-ea"/>
                          <a:ea typeface="+mn-ea"/>
                        </a:rPr>
                        <a:t>종목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시설물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시설물의 이미지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두드림길 소요시간</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두드림길 거리 </a:t>
                      </a:r>
                      <a:r>
                        <a:rPr kumimoji="1" lang="en-US" altLang="ko-KR" sz="850" dirty="0">
                          <a:solidFill>
                            <a:schemeClr val="tx1"/>
                          </a:solidFill>
                          <a:latin typeface="+mn-ea"/>
                        </a:rPr>
                        <a:t>+ </a:t>
                      </a:r>
                      <a:r>
                        <a:rPr kumimoji="1" lang="ko-KR" altLang="en-US" sz="850" dirty="0">
                          <a:solidFill>
                            <a:schemeClr val="tx1"/>
                          </a:solidFill>
                          <a:latin typeface="+mn-ea"/>
                        </a:rPr>
                        <a:t>시설물과 현재 위치의 거리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현재 접수유무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즐겨찾기 추가</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41592">
                <a:tc>
                  <a:txBody>
                    <a:bodyPr/>
                    <a:lstStyle/>
                    <a:p>
                      <a:pPr algn="ctr" latinLnBrk="1">
                        <a:lnSpc>
                          <a:spcPct val="120000"/>
                        </a:lnSpc>
                      </a:pPr>
                      <a:r>
                        <a:rPr lang="en-US" altLang="ko-KR" sz="850" b="0" dirty="0">
                          <a:latin typeface="+mn-ea"/>
                          <a:ea typeface="+mn-ea"/>
                        </a:rPr>
                        <a:t>8</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셀 클릭 시 해당 시설물의 상세페이지로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780527458"/>
                  </a:ext>
                </a:extLst>
              </a:tr>
              <a:tr h="241592">
                <a:tc>
                  <a:txBody>
                    <a:bodyPr/>
                    <a:lstStyle/>
                    <a:p>
                      <a:pPr algn="ctr" latinLnBrk="1">
                        <a:lnSpc>
                          <a:spcPct val="120000"/>
                        </a:lnSpc>
                      </a:pPr>
                      <a:r>
                        <a:rPr lang="en-US" altLang="ko-KR" sz="850" b="0" dirty="0">
                          <a:latin typeface="+mn-ea"/>
                          <a:ea typeface="+mn-ea"/>
                        </a:rPr>
                        <a:t>9</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96927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a:t>
            </a:fld>
            <a:endParaRPr lang="ko-KR" altLang="en-US" sz="9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278738" y="476671"/>
            <a:ext cx="3145556" cy="6120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5E3CD285-32C0-4484-B1A1-D9A38E75541B}"/>
              </a:ext>
            </a:extLst>
          </p:cNvPr>
          <p:cNvSpPr txBox="1"/>
          <p:nvPr/>
        </p:nvSpPr>
        <p:spPr>
          <a:xfrm>
            <a:off x="1991544" y="60094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A4960A68-5FAF-4360-9CD9-D3FE1B603ADB}"/>
              </a:ext>
            </a:extLst>
          </p:cNvPr>
          <p:cNvSpPr txBox="1"/>
          <p:nvPr/>
        </p:nvSpPr>
        <p:spPr>
          <a:xfrm>
            <a:off x="1847528" y="211311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6" name="TextBox 5">
            <a:extLst>
              <a:ext uri="{FF2B5EF4-FFF2-40B4-BE49-F238E27FC236}">
                <a16:creationId xmlns:a16="http://schemas.microsoft.com/office/drawing/2014/main" id="{ADEE1FAC-DE94-4D5D-8A4A-C9E2AC6B98E5}"/>
              </a:ext>
            </a:extLst>
          </p:cNvPr>
          <p:cNvSpPr txBox="1"/>
          <p:nvPr/>
        </p:nvSpPr>
        <p:spPr>
          <a:xfrm>
            <a:off x="5247139" y="112474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19" name="TextBox 18">
            <a:extLst>
              <a:ext uri="{FF2B5EF4-FFF2-40B4-BE49-F238E27FC236}">
                <a16:creationId xmlns:a16="http://schemas.microsoft.com/office/drawing/2014/main" id="{D6356E53-0AA3-4748-96E6-7FF0A2871F92}"/>
              </a:ext>
            </a:extLst>
          </p:cNvPr>
          <p:cNvSpPr txBox="1"/>
          <p:nvPr/>
        </p:nvSpPr>
        <p:spPr>
          <a:xfrm>
            <a:off x="4727848" y="263691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1" name="TextBox 20">
            <a:extLst>
              <a:ext uri="{FF2B5EF4-FFF2-40B4-BE49-F238E27FC236}">
                <a16:creationId xmlns:a16="http://schemas.microsoft.com/office/drawing/2014/main" id="{23A4791F-7715-4CB1-BAD3-A08DEEE62917}"/>
              </a:ext>
            </a:extLst>
          </p:cNvPr>
          <p:cNvSpPr txBox="1"/>
          <p:nvPr/>
        </p:nvSpPr>
        <p:spPr>
          <a:xfrm>
            <a:off x="1703512" y="441736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sp>
        <p:nvSpPr>
          <p:cNvPr id="23" name="TextBox 22">
            <a:extLst>
              <a:ext uri="{FF2B5EF4-FFF2-40B4-BE49-F238E27FC236}">
                <a16:creationId xmlns:a16="http://schemas.microsoft.com/office/drawing/2014/main" id="{88B6643A-C5F6-4FB9-82AA-3900452B7F4A}"/>
              </a:ext>
            </a:extLst>
          </p:cNvPr>
          <p:cNvSpPr txBox="1"/>
          <p:nvPr/>
        </p:nvSpPr>
        <p:spPr>
          <a:xfrm>
            <a:off x="4223792" y="463339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sp>
        <p:nvSpPr>
          <p:cNvPr id="25" name="TextBox 24">
            <a:extLst>
              <a:ext uri="{FF2B5EF4-FFF2-40B4-BE49-F238E27FC236}">
                <a16:creationId xmlns:a16="http://schemas.microsoft.com/office/drawing/2014/main" id="{B01CD277-D2C9-4122-B333-919058C553E9}"/>
              </a:ext>
            </a:extLst>
          </p:cNvPr>
          <p:cNvSpPr txBox="1"/>
          <p:nvPr/>
        </p:nvSpPr>
        <p:spPr>
          <a:xfrm>
            <a:off x="5951984" y="428322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27" name="TextBox 26">
            <a:extLst>
              <a:ext uri="{FF2B5EF4-FFF2-40B4-BE49-F238E27FC236}">
                <a16:creationId xmlns:a16="http://schemas.microsoft.com/office/drawing/2014/main" id="{D4B12AFE-DD65-4F1C-9233-A5CB112A7B7B}"/>
              </a:ext>
            </a:extLst>
          </p:cNvPr>
          <p:cNvSpPr txBox="1"/>
          <p:nvPr/>
        </p:nvSpPr>
        <p:spPr>
          <a:xfrm>
            <a:off x="5951984" y="191166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8</a:t>
            </a:r>
            <a:endParaRPr lang="ko-KR" altLang="en-US" sz="1400" b="1" dirty="0">
              <a:solidFill>
                <a:schemeClr val="bg1"/>
              </a:solidFill>
            </a:endParaRPr>
          </a:p>
        </p:txBody>
      </p:sp>
      <p:sp>
        <p:nvSpPr>
          <p:cNvPr id="31" name="TextBox 30">
            <a:extLst>
              <a:ext uri="{FF2B5EF4-FFF2-40B4-BE49-F238E27FC236}">
                <a16:creationId xmlns:a16="http://schemas.microsoft.com/office/drawing/2014/main" id="{FA3C54FC-EE56-41CC-A788-017FAED62C3F}"/>
              </a:ext>
            </a:extLst>
          </p:cNvPr>
          <p:cNvSpPr txBox="1"/>
          <p:nvPr/>
        </p:nvSpPr>
        <p:spPr>
          <a:xfrm>
            <a:off x="5379261" y="594928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9</a:t>
            </a:r>
            <a:endParaRPr lang="ko-KR" altLang="en-US" sz="1400" b="1" dirty="0">
              <a:solidFill>
                <a:schemeClr val="bg1"/>
              </a:solidFill>
            </a:endParaRPr>
          </a:p>
        </p:txBody>
      </p:sp>
      <p:cxnSp>
        <p:nvCxnSpPr>
          <p:cNvPr id="34" name="직선 화살표 연결선 33">
            <a:extLst>
              <a:ext uri="{FF2B5EF4-FFF2-40B4-BE49-F238E27FC236}">
                <a16:creationId xmlns:a16="http://schemas.microsoft.com/office/drawing/2014/main" id="{AE8AFE9E-A056-4D4E-9883-57095057F1CE}"/>
              </a:ext>
            </a:extLst>
          </p:cNvPr>
          <p:cNvCxnSpPr>
            <a:stCxn id="3" idx="3"/>
          </p:cNvCxnSpPr>
          <p:nvPr/>
        </p:nvCxnSpPr>
        <p:spPr>
          <a:xfrm flipV="1">
            <a:off x="2135560" y="2266999"/>
            <a:ext cx="22567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B55531AC-7BFA-4D02-9DDC-EE8D361762C5}"/>
              </a:ext>
            </a:extLst>
          </p:cNvPr>
          <p:cNvCxnSpPr>
            <a:stCxn id="27" idx="1"/>
          </p:cNvCxnSpPr>
          <p:nvPr/>
        </p:nvCxnSpPr>
        <p:spPr>
          <a:xfrm flipH="1" flipV="1">
            <a:off x="5431855" y="1988840"/>
            <a:ext cx="520129" cy="76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직선 화살표 연결선 39">
            <a:extLst>
              <a:ext uri="{FF2B5EF4-FFF2-40B4-BE49-F238E27FC236}">
                <a16:creationId xmlns:a16="http://schemas.microsoft.com/office/drawing/2014/main" id="{A8B50542-8F55-4264-AB6A-15B3CA283898}"/>
              </a:ext>
            </a:extLst>
          </p:cNvPr>
          <p:cNvCxnSpPr>
            <a:cxnSpLocks/>
            <a:stCxn id="19" idx="1"/>
          </p:cNvCxnSpPr>
          <p:nvPr/>
        </p:nvCxnSpPr>
        <p:spPr>
          <a:xfrm flipH="1" flipV="1">
            <a:off x="4454554" y="2708920"/>
            <a:ext cx="273294" cy="81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직선 화살표 연결선 43">
            <a:extLst>
              <a:ext uri="{FF2B5EF4-FFF2-40B4-BE49-F238E27FC236}">
                <a16:creationId xmlns:a16="http://schemas.microsoft.com/office/drawing/2014/main" id="{3ADED6EB-E790-4738-976A-91C8532DDC2A}"/>
              </a:ext>
            </a:extLst>
          </p:cNvPr>
          <p:cNvCxnSpPr>
            <a:stCxn id="21" idx="3"/>
          </p:cNvCxnSpPr>
          <p:nvPr/>
        </p:nvCxnSpPr>
        <p:spPr>
          <a:xfrm>
            <a:off x="1991544" y="4571256"/>
            <a:ext cx="432048" cy="72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직선 화살표 연결선 45">
            <a:extLst>
              <a:ext uri="{FF2B5EF4-FFF2-40B4-BE49-F238E27FC236}">
                <a16:creationId xmlns:a16="http://schemas.microsoft.com/office/drawing/2014/main" id="{247F1E27-7A15-4B49-A7E5-B9320E06A1F6}"/>
              </a:ext>
            </a:extLst>
          </p:cNvPr>
          <p:cNvCxnSpPr>
            <a:stCxn id="25" idx="1"/>
          </p:cNvCxnSpPr>
          <p:nvPr/>
        </p:nvCxnSpPr>
        <p:spPr>
          <a:xfrm flipH="1">
            <a:off x="5247139" y="4437112"/>
            <a:ext cx="704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2608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279576" y="404664"/>
            <a:ext cx="3329469" cy="6283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상세보기 페이지</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083954031"/>
              </p:ext>
            </p:extLst>
          </p:nvPr>
        </p:nvGraphicFramePr>
        <p:xfrm>
          <a:off x="8688288" y="476672"/>
          <a:ext cx="3384376" cy="321948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해당 시설물의 상세보기 화면</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850" b="0" dirty="0">
                          <a:latin typeface="+mn-ea"/>
                          <a:ea typeface="+mn-ea"/>
                        </a:rPr>
                        <a:t>해당 시설물 위치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시설물 근처 주차창들 위치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버튼 클릭 시 해당 홈페이지로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시설물 이미지</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시설물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시설물 이용 시 유료</a:t>
                      </a:r>
                      <a:r>
                        <a:rPr lang="en-US" altLang="ko-KR" sz="850" b="0" dirty="0">
                          <a:latin typeface="+mn-ea"/>
                          <a:ea typeface="+mn-ea"/>
                        </a:rPr>
                        <a:t>/</a:t>
                      </a:r>
                      <a:r>
                        <a:rPr lang="ko-KR" altLang="en-US" sz="850" b="0" dirty="0">
                          <a:latin typeface="+mn-ea"/>
                          <a:ea typeface="+mn-ea"/>
                        </a:rPr>
                        <a:t>무료</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현재 접수 유무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41592">
                <a:tc>
                  <a:txBody>
                    <a:bodyPr/>
                    <a:lstStyle/>
                    <a:p>
                      <a:pPr algn="ctr" latinLnBrk="1">
                        <a:lnSpc>
                          <a:spcPct val="120000"/>
                        </a:lnSpc>
                      </a:pPr>
                      <a:r>
                        <a:rPr lang="en-US" altLang="ko-KR" sz="850" b="0" dirty="0">
                          <a:latin typeface="+mn-ea"/>
                          <a:ea typeface="+mn-ea"/>
                        </a:rPr>
                        <a:t>8</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해당 시설물의 상세정보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72752756"/>
                  </a:ext>
                </a:extLst>
              </a:tr>
              <a:tr h="241592">
                <a:tc>
                  <a:txBody>
                    <a:bodyPr/>
                    <a:lstStyle/>
                    <a:p>
                      <a:pPr algn="ctr" latinLnBrk="1">
                        <a:lnSpc>
                          <a:spcPct val="120000"/>
                        </a:lnSpc>
                      </a:pPr>
                      <a:r>
                        <a:rPr lang="en-US" altLang="ko-KR" sz="850" b="0" dirty="0">
                          <a:latin typeface="+mn-ea"/>
                          <a:ea typeface="+mn-ea"/>
                        </a:rPr>
                        <a:t>9</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939957092"/>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a:t>
            </a:fld>
            <a:endParaRPr lang="ko-KR" altLang="en-US" sz="900" dirty="0"/>
          </a:p>
        </p:txBody>
      </p:sp>
      <p:sp>
        <p:nvSpPr>
          <p:cNvPr id="2" name="TextBox 1">
            <a:extLst>
              <a:ext uri="{FF2B5EF4-FFF2-40B4-BE49-F238E27FC236}">
                <a16:creationId xmlns:a16="http://schemas.microsoft.com/office/drawing/2014/main" id="{AFF15481-5513-417F-9EC3-058FFA4296A3}"/>
              </a:ext>
            </a:extLst>
          </p:cNvPr>
          <p:cNvSpPr txBox="1"/>
          <p:nvPr/>
        </p:nvSpPr>
        <p:spPr>
          <a:xfrm>
            <a:off x="3503712" y="1412776"/>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6D928381-AC43-4918-97D0-152121D8DABA}"/>
              </a:ext>
            </a:extLst>
          </p:cNvPr>
          <p:cNvSpPr txBox="1"/>
          <p:nvPr/>
        </p:nvSpPr>
        <p:spPr>
          <a:xfrm>
            <a:off x="5087888" y="47667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6" name="TextBox 5">
            <a:extLst>
              <a:ext uri="{FF2B5EF4-FFF2-40B4-BE49-F238E27FC236}">
                <a16:creationId xmlns:a16="http://schemas.microsoft.com/office/drawing/2014/main" id="{DA1FBDD7-087E-4802-84B4-5171CF68A4FE}"/>
              </a:ext>
            </a:extLst>
          </p:cNvPr>
          <p:cNvSpPr txBox="1"/>
          <p:nvPr/>
        </p:nvSpPr>
        <p:spPr>
          <a:xfrm>
            <a:off x="5465029" y="6453336"/>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19" name="TextBox 18">
            <a:extLst>
              <a:ext uri="{FF2B5EF4-FFF2-40B4-BE49-F238E27FC236}">
                <a16:creationId xmlns:a16="http://schemas.microsoft.com/office/drawing/2014/main" id="{2578EC01-5242-422C-9969-B4EDA2C8483B}"/>
              </a:ext>
            </a:extLst>
          </p:cNvPr>
          <p:cNvSpPr txBox="1"/>
          <p:nvPr/>
        </p:nvSpPr>
        <p:spPr>
          <a:xfrm>
            <a:off x="5516333" y="328979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1" name="TextBox 20">
            <a:extLst>
              <a:ext uri="{FF2B5EF4-FFF2-40B4-BE49-F238E27FC236}">
                <a16:creationId xmlns:a16="http://schemas.microsoft.com/office/drawing/2014/main" id="{14B7005D-221F-4D5C-B439-F7BFA10FFB11}"/>
              </a:ext>
            </a:extLst>
          </p:cNvPr>
          <p:cNvSpPr txBox="1"/>
          <p:nvPr/>
        </p:nvSpPr>
        <p:spPr>
          <a:xfrm>
            <a:off x="1991544" y="450912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sp>
        <p:nvSpPr>
          <p:cNvPr id="23" name="TextBox 22">
            <a:extLst>
              <a:ext uri="{FF2B5EF4-FFF2-40B4-BE49-F238E27FC236}">
                <a16:creationId xmlns:a16="http://schemas.microsoft.com/office/drawing/2014/main" id="{CF87948A-954D-402C-BD64-039C1D423EDB}"/>
              </a:ext>
            </a:extLst>
          </p:cNvPr>
          <p:cNvSpPr txBox="1"/>
          <p:nvPr/>
        </p:nvSpPr>
        <p:spPr>
          <a:xfrm>
            <a:off x="4151784" y="484941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sp>
        <p:nvSpPr>
          <p:cNvPr id="25" name="TextBox 24">
            <a:extLst>
              <a:ext uri="{FF2B5EF4-FFF2-40B4-BE49-F238E27FC236}">
                <a16:creationId xmlns:a16="http://schemas.microsoft.com/office/drawing/2014/main" id="{8FFDC759-2092-41AD-84EA-1C8804574392}"/>
              </a:ext>
            </a:extLst>
          </p:cNvPr>
          <p:cNvSpPr txBox="1"/>
          <p:nvPr/>
        </p:nvSpPr>
        <p:spPr>
          <a:xfrm>
            <a:off x="5566504" y="472514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27" name="TextBox 26">
            <a:extLst>
              <a:ext uri="{FF2B5EF4-FFF2-40B4-BE49-F238E27FC236}">
                <a16:creationId xmlns:a16="http://schemas.microsoft.com/office/drawing/2014/main" id="{6BA8298E-3E7A-435C-9F61-6C0F795C005E}"/>
              </a:ext>
            </a:extLst>
          </p:cNvPr>
          <p:cNvSpPr txBox="1"/>
          <p:nvPr/>
        </p:nvSpPr>
        <p:spPr>
          <a:xfrm>
            <a:off x="1991544" y="547091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8</a:t>
            </a:r>
            <a:endParaRPr lang="ko-KR" altLang="en-US" sz="1400" b="1" dirty="0">
              <a:solidFill>
                <a:schemeClr val="bg1"/>
              </a:solidFill>
            </a:endParaRPr>
          </a:p>
        </p:txBody>
      </p:sp>
      <p:sp>
        <p:nvSpPr>
          <p:cNvPr id="29" name="TextBox 28">
            <a:extLst>
              <a:ext uri="{FF2B5EF4-FFF2-40B4-BE49-F238E27FC236}">
                <a16:creationId xmlns:a16="http://schemas.microsoft.com/office/drawing/2014/main" id="{0F07CA21-6C07-479A-9943-3D197972B45E}"/>
              </a:ext>
            </a:extLst>
          </p:cNvPr>
          <p:cNvSpPr txBox="1"/>
          <p:nvPr/>
        </p:nvSpPr>
        <p:spPr>
          <a:xfrm>
            <a:off x="5532838" y="564284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9</a:t>
            </a:r>
            <a:endParaRPr lang="ko-KR" altLang="en-US" sz="1400" b="1" dirty="0">
              <a:solidFill>
                <a:schemeClr val="bg1"/>
              </a:solidFill>
            </a:endParaRPr>
          </a:p>
        </p:txBody>
      </p:sp>
    </p:spTree>
    <p:extLst>
      <p:ext uri="{BB962C8B-B14F-4D97-AF65-F5344CB8AC3E}">
        <p14:creationId xmlns:p14="http://schemas.microsoft.com/office/powerpoint/2010/main" val="190640195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3585</TotalTime>
  <Words>915</Words>
  <Application>Microsoft Office PowerPoint</Application>
  <PresentationFormat>와이드스크린</PresentationFormat>
  <Paragraphs>423</Paragraphs>
  <Slides>16</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16</vt:i4>
      </vt:variant>
    </vt:vector>
  </HeadingPairs>
  <TitlesOfParts>
    <vt:vector size="22" baseType="lpstr">
      <vt:lpstr>SF Pro Text Medium</vt:lpstr>
      <vt:lpstr>SF Pro Text Regular</vt:lpstr>
      <vt:lpstr>맑은 고딕</vt:lpstr>
      <vt:lpstr>Arial</vt:lpstr>
      <vt:lpstr>Arial Black</vt:lpstr>
      <vt:lpstr>Office 테마</vt:lpstr>
      <vt:lpstr>PowerPoint 프레젠테이션</vt:lpstr>
      <vt:lpstr>History</vt:lpstr>
      <vt:lpstr>서비스 개요</vt:lpstr>
      <vt:lpstr>앱 실행 동영상</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lee</cp:lastModifiedBy>
  <cp:revision>135</cp:revision>
  <cp:lastPrinted>2019-05-29T05:54:36Z</cp:lastPrinted>
  <dcterms:created xsi:type="dcterms:W3CDTF">2019-03-11T07:43:12Z</dcterms:created>
  <dcterms:modified xsi:type="dcterms:W3CDTF">2020-08-23T08:02:05Z</dcterms:modified>
</cp:coreProperties>
</file>